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8"/>
  </p:notesMasterIdLst>
  <p:sldIdLst>
    <p:sldId id="278" r:id="rId2"/>
    <p:sldId id="276" r:id="rId3"/>
    <p:sldId id="274" r:id="rId4"/>
    <p:sldId id="2146846428" r:id="rId5"/>
    <p:sldId id="258" r:id="rId6"/>
    <p:sldId id="259" r:id="rId7"/>
    <p:sldId id="2147307510" r:id="rId8"/>
    <p:sldId id="2146846423" r:id="rId9"/>
    <p:sldId id="2147307503" r:id="rId10"/>
    <p:sldId id="2146846367" r:id="rId11"/>
    <p:sldId id="2147307509" r:id="rId12"/>
    <p:sldId id="266" r:id="rId13"/>
    <p:sldId id="2146846433" r:id="rId14"/>
    <p:sldId id="2146846429" r:id="rId15"/>
    <p:sldId id="2146846430" r:id="rId16"/>
    <p:sldId id="2146846431" r:id="rId17"/>
  </p:sldIdLst>
  <p:sldSz cx="9144000" cy="5143500" type="screen16x9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1pPr>
    <a:lvl2pPr marL="0" marR="0" indent="457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2pPr>
    <a:lvl3pPr marL="0" marR="0" indent="914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3pPr>
    <a:lvl4pPr marL="0" marR="0" indent="1371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4pPr>
    <a:lvl5pPr marL="0" marR="0" indent="18288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5pPr>
    <a:lvl6pPr marL="0" marR="0" indent="22860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6pPr>
    <a:lvl7pPr marL="0" marR="0" indent="2743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7pPr>
    <a:lvl8pPr marL="0" marR="0" indent="3200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8pPr>
    <a:lvl9pPr marL="0" marR="0" indent="3657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FF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CEAFA"/>
          </a:solidFill>
        </a:fill>
      </a:tcStyle>
    </a:wholeTbl>
    <a:band2H>
      <a:tcTxStyle/>
      <a:tcStyle>
        <a:tcBdr/>
        <a:fill>
          <a:solidFill>
            <a:srgbClr val="E7F5FD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EF1"/>
          </a:solidFill>
        </a:fill>
      </a:tcStyle>
    </a:wholeTbl>
    <a:band2H>
      <a:tcTxStyle/>
      <a:tcStyle>
        <a:tcBdr/>
        <a:fill>
          <a:solidFill>
            <a:srgbClr val="E6EFF8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8D5CB"/>
          </a:solidFill>
        </a:fill>
      </a:tcStyle>
    </a:wholeTbl>
    <a:band2H>
      <a:tcTxStyle/>
      <a:tcStyle>
        <a:tcBdr/>
        <a:fill>
          <a:solidFill>
            <a:srgbClr val="FCEBE7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442"/>
    <p:restoredTop sz="94693"/>
  </p:normalViewPr>
  <p:slideViewPr>
    <p:cSldViewPr snapToGrid="0" snapToObjects="1">
      <p:cViewPr varScale="1">
        <p:scale>
          <a:sx n="188" d="100"/>
          <a:sy n="188" d="100"/>
        </p:scale>
        <p:origin x="920" y="17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2" Type="http://schemas.openxmlformats.org/officeDocument/2006/relationships/hyperlink" Target="https://marketplace.visualstudio.com/items?itemName=ply-ct.vscode-ply" TargetMode="External"/><Relationship Id="rId1" Type="http://schemas.openxmlformats.org/officeDocument/2006/relationships/hyperlink" Target="https://www.openapis.org/" TargetMode="External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diagrams/_rels/drawing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openapis.org/" TargetMode="External"/><Relationship Id="rId1" Type="http://schemas.openxmlformats.org/officeDocument/2006/relationships/hyperlink" Target="https://marketplace.visualstudio.com/items?itemName=ply-ct.vscode-ply" TargetMode="External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2464460-230E-417E-B10C-1CFAA0A53BDB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405E155-BE36-4E4C-87A8-6523F2D3D873}">
      <dgm:prSet/>
      <dgm:spPr/>
      <dgm:t>
        <a:bodyPr/>
        <a:lstStyle/>
        <a:p>
          <a:r>
            <a:rPr lang="en-US" dirty="0"/>
            <a:t>End to End API Testing</a:t>
          </a:r>
        </a:p>
      </dgm:t>
    </dgm:pt>
    <dgm:pt modelId="{1D025ACC-FA3C-4328-A8B4-CC07D2EFA57E}" type="parTrans" cxnId="{21E7D72B-DCE5-4DF6-AC3F-EBF4C525AE9B}">
      <dgm:prSet/>
      <dgm:spPr/>
      <dgm:t>
        <a:bodyPr/>
        <a:lstStyle/>
        <a:p>
          <a:endParaRPr lang="en-US"/>
        </a:p>
      </dgm:t>
    </dgm:pt>
    <dgm:pt modelId="{D243B524-657C-4819-B448-4DB34B87C686}" type="sibTrans" cxnId="{21E7D72B-DCE5-4DF6-AC3F-EBF4C525AE9B}">
      <dgm:prSet/>
      <dgm:spPr/>
      <dgm:t>
        <a:bodyPr/>
        <a:lstStyle/>
        <a:p>
          <a:endParaRPr lang="en-US"/>
        </a:p>
      </dgm:t>
    </dgm:pt>
    <dgm:pt modelId="{2EFD9DFF-1860-456D-B966-A13D886A0612}">
      <dgm:prSet/>
      <dgm:spPr/>
      <dgm:t>
        <a:bodyPr/>
        <a:lstStyle/>
        <a:p>
          <a:r>
            <a:rPr lang="en-US" dirty="0"/>
            <a:t>Graphical API flow builder</a:t>
          </a:r>
        </a:p>
      </dgm:t>
    </dgm:pt>
    <dgm:pt modelId="{57F831FB-7D2B-46DA-91AB-07C47EE3E87E}" type="parTrans" cxnId="{49CF9CA8-E357-44DE-A5E1-64181BC97F46}">
      <dgm:prSet/>
      <dgm:spPr/>
      <dgm:t>
        <a:bodyPr/>
        <a:lstStyle/>
        <a:p>
          <a:endParaRPr lang="en-US"/>
        </a:p>
      </dgm:t>
    </dgm:pt>
    <dgm:pt modelId="{E9CD3A1C-2E0F-412C-92E2-D44859F26E19}" type="sibTrans" cxnId="{49CF9CA8-E357-44DE-A5E1-64181BC97F46}">
      <dgm:prSet/>
      <dgm:spPr/>
      <dgm:t>
        <a:bodyPr/>
        <a:lstStyle/>
        <a:p>
          <a:endParaRPr lang="en-US"/>
        </a:p>
      </dgm:t>
    </dgm:pt>
    <dgm:pt modelId="{55046D36-2EAC-4368-9221-6AC0FE0A747E}">
      <dgm:prSet/>
      <dgm:spPr/>
      <dgm:t>
        <a:bodyPr/>
        <a:lstStyle/>
        <a:p>
          <a:r>
            <a:rPr lang="en-US" b="0" i="0" baseline="0" dirty="0"/>
            <a:t>No Code Testing</a:t>
          </a:r>
          <a:endParaRPr lang="en-US" dirty="0"/>
        </a:p>
      </dgm:t>
    </dgm:pt>
    <dgm:pt modelId="{AC8703D5-8E8B-4C8D-AAFD-3EDB55ED165D}" type="parTrans" cxnId="{2E426AE4-87DF-4AFE-96E1-DC7122C6ABCF}">
      <dgm:prSet/>
      <dgm:spPr/>
      <dgm:t>
        <a:bodyPr/>
        <a:lstStyle/>
        <a:p>
          <a:endParaRPr lang="en-US"/>
        </a:p>
      </dgm:t>
    </dgm:pt>
    <dgm:pt modelId="{D4EF9E13-CC8E-4DA1-8D28-ADFCD86E968C}" type="sibTrans" cxnId="{2E426AE4-87DF-4AFE-96E1-DC7122C6ABCF}">
      <dgm:prSet/>
      <dgm:spPr/>
      <dgm:t>
        <a:bodyPr/>
        <a:lstStyle/>
        <a:p>
          <a:endParaRPr lang="en-US"/>
        </a:p>
      </dgm:t>
    </dgm:pt>
    <dgm:pt modelId="{019B0E0F-F113-4753-8394-443AB5F5B398}">
      <dgm:prSet/>
      <dgm:spPr/>
      <dgm:t>
        <a:bodyPr/>
        <a:lstStyle/>
        <a:p>
          <a:r>
            <a:rPr lang="en-US" b="0" i="0" baseline="0" dirty="0"/>
            <a:t>Graphical Side-by-side results</a:t>
          </a:r>
          <a:endParaRPr lang="en-US" dirty="0"/>
        </a:p>
      </dgm:t>
    </dgm:pt>
    <dgm:pt modelId="{7EF4BB97-4F8B-449A-8006-F1FAAD575525}" type="parTrans" cxnId="{8DEB9155-72E7-4327-BE43-D562552EAF77}">
      <dgm:prSet/>
      <dgm:spPr/>
      <dgm:t>
        <a:bodyPr/>
        <a:lstStyle/>
        <a:p>
          <a:endParaRPr lang="en-US"/>
        </a:p>
      </dgm:t>
    </dgm:pt>
    <dgm:pt modelId="{78644A24-7CBC-4BAF-8E6F-38B58D3DCFB0}" type="sibTrans" cxnId="{8DEB9155-72E7-4327-BE43-D562552EAF77}">
      <dgm:prSet/>
      <dgm:spPr/>
      <dgm:t>
        <a:bodyPr/>
        <a:lstStyle/>
        <a:p>
          <a:endParaRPr lang="en-US"/>
        </a:p>
      </dgm:t>
    </dgm:pt>
    <dgm:pt modelId="{F804EDD9-5841-490D-AECE-F0781C6AC9AA}">
      <dgm:prSet/>
      <dgm:spPr/>
      <dgm:t>
        <a:bodyPr/>
        <a:lstStyle/>
        <a:p>
          <a:r>
            <a:rPr lang="en-US" b="0" i="0" u="none" dirty="0"/>
            <a:t>Documentation</a:t>
          </a:r>
          <a:endParaRPr lang="en-US" dirty="0"/>
        </a:p>
      </dgm:t>
    </dgm:pt>
    <dgm:pt modelId="{94D21E0D-FA29-4831-9D51-456ECCCD1E58}" type="parTrans" cxnId="{AEE58288-1433-4D32-81B0-41F05967BF8A}">
      <dgm:prSet/>
      <dgm:spPr/>
      <dgm:t>
        <a:bodyPr/>
        <a:lstStyle/>
        <a:p>
          <a:endParaRPr lang="en-US"/>
        </a:p>
      </dgm:t>
    </dgm:pt>
    <dgm:pt modelId="{2FB1E1C9-E5AE-4989-AA2F-0C808177E7C9}" type="sibTrans" cxnId="{AEE58288-1433-4D32-81B0-41F05967BF8A}">
      <dgm:prSet/>
      <dgm:spPr/>
      <dgm:t>
        <a:bodyPr/>
        <a:lstStyle/>
        <a:p>
          <a:endParaRPr lang="en-US"/>
        </a:p>
      </dgm:t>
    </dgm:pt>
    <dgm:pt modelId="{B95E5A64-E8FD-8440-AB2C-9F813743AE97}">
      <dgm:prSet/>
      <dgm:spPr/>
      <dgm:t>
        <a:bodyPr/>
        <a:lstStyle/>
        <a:p>
          <a:r>
            <a:rPr lang="en-US" dirty="0"/>
            <a:t>Use the output from one API as input to next API without writing code</a:t>
          </a:r>
        </a:p>
      </dgm:t>
    </dgm:pt>
    <dgm:pt modelId="{C9DE574C-FCBE-384F-ADC0-A51CAD87AA37}" type="parTrans" cxnId="{B5CF673D-885D-9049-BC07-965BCC077EA3}">
      <dgm:prSet/>
      <dgm:spPr/>
      <dgm:t>
        <a:bodyPr/>
        <a:lstStyle/>
        <a:p>
          <a:endParaRPr lang="en-US"/>
        </a:p>
      </dgm:t>
    </dgm:pt>
    <dgm:pt modelId="{A8E4D64F-AA49-8A44-BE4F-52AE51DBCE5D}" type="sibTrans" cxnId="{B5CF673D-885D-9049-BC07-965BCC077EA3}">
      <dgm:prSet/>
      <dgm:spPr/>
      <dgm:t>
        <a:bodyPr/>
        <a:lstStyle/>
        <a:p>
          <a:endParaRPr lang="en-US"/>
        </a:p>
      </dgm:t>
    </dgm:pt>
    <dgm:pt modelId="{9F69128F-26B0-F046-9CFE-979AC28260CD}">
      <dgm:prSet/>
      <dgm:spPr/>
      <dgm:t>
        <a:bodyPr/>
        <a:lstStyle/>
        <a:p>
          <a:r>
            <a:rPr lang="en-US" b="0" i="0" dirty="0"/>
            <a:t>Auto-generate result files by capturing actual good responses</a:t>
          </a:r>
          <a:endParaRPr lang="en-US" dirty="0"/>
        </a:p>
      </dgm:t>
    </dgm:pt>
    <dgm:pt modelId="{DFE5CD2C-482B-9D46-AB30-9A31547AB635}" type="parTrans" cxnId="{3D904788-D0ED-B74A-BC46-6F6758293BE8}">
      <dgm:prSet/>
      <dgm:spPr/>
      <dgm:t>
        <a:bodyPr/>
        <a:lstStyle/>
        <a:p>
          <a:endParaRPr lang="en-US"/>
        </a:p>
      </dgm:t>
    </dgm:pt>
    <dgm:pt modelId="{76891BDB-22F4-B944-8D2C-A31ADCA1849A}" type="sibTrans" cxnId="{3D904788-D0ED-B74A-BC46-6F6758293BE8}">
      <dgm:prSet/>
      <dgm:spPr/>
      <dgm:t>
        <a:bodyPr/>
        <a:lstStyle/>
        <a:p>
          <a:endParaRPr lang="en-US"/>
        </a:p>
      </dgm:t>
    </dgm:pt>
    <dgm:pt modelId="{27DB0393-F480-774D-B91C-76EA5F32C951}">
      <dgm:prSet/>
      <dgm:spPr/>
      <dgm:t>
        <a:bodyPr/>
        <a:lstStyle/>
        <a:p>
          <a:r>
            <a:rPr lang="en-US" dirty="0" err="1"/>
            <a:t>RegEx</a:t>
          </a:r>
          <a:r>
            <a:rPr lang="en-US" dirty="0"/>
            <a:t> support for dynamic values</a:t>
          </a:r>
        </a:p>
      </dgm:t>
    </dgm:pt>
    <dgm:pt modelId="{700E6528-B236-E341-A116-C8FFC16867E4}" type="parTrans" cxnId="{F269C566-0D9A-DD46-88B9-91112DF58856}">
      <dgm:prSet/>
      <dgm:spPr/>
      <dgm:t>
        <a:bodyPr/>
        <a:lstStyle/>
        <a:p>
          <a:endParaRPr lang="en-US"/>
        </a:p>
      </dgm:t>
    </dgm:pt>
    <dgm:pt modelId="{C99D3EA6-C571-CA4C-BBE6-51B357B0874F}" type="sibTrans" cxnId="{F269C566-0D9A-DD46-88B9-91112DF58856}">
      <dgm:prSet/>
      <dgm:spPr/>
      <dgm:t>
        <a:bodyPr/>
        <a:lstStyle/>
        <a:p>
          <a:endParaRPr lang="en-US"/>
        </a:p>
      </dgm:t>
    </dgm:pt>
    <dgm:pt modelId="{1D789ED1-FD43-694E-AB46-1CA576A6FA18}">
      <dgm:prSet/>
      <dgm:spPr/>
      <dgm:t>
        <a:bodyPr/>
        <a:lstStyle/>
        <a:p>
          <a:r>
            <a:rPr lang="en-US" dirty="0"/>
            <a:t>Parameterize values</a:t>
          </a:r>
        </a:p>
      </dgm:t>
    </dgm:pt>
    <dgm:pt modelId="{2B8F1C4A-8870-AF4E-9111-AB2F337DEE86}" type="parTrans" cxnId="{87F55185-FB3C-D247-B29F-756637B9A220}">
      <dgm:prSet/>
      <dgm:spPr/>
      <dgm:t>
        <a:bodyPr/>
        <a:lstStyle/>
        <a:p>
          <a:endParaRPr lang="en-US"/>
        </a:p>
      </dgm:t>
    </dgm:pt>
    <dgm:pt modelId="{4690FBCC-C863-E94C-BECA-9A15A83BAF8C}" type="sibTrans" cxnId="{87F55185-FB3C-D247-B29F-756637B9A220}">
      <dgm:prSet/>
      <dgm:spPr/>
      <dgm:t>
        <a:bodyPr/>
        <a:lstStyle/>
        <a:p>
          <a:endParaRPr lang="en-US"/>
        </a:p>
      </dgm:t>
    </dgm:pt>
    <dgm:pt modelId="{03586788-D4BB-CB4E-89FB-C5C1562360B7}">
      <dgm:prSet/>
      <dgm:spPr/>
      <dgm:t>
        <a:bodyPr/>
        <a:lstStyle/>
        <a:p>
          <a:r>
            <a:rPr lang="en-US" dirty="0"/>
            <a:t>Test Case help </a:t>
          </a:r>
          <a:r>
            <a:rPr lang="en-US" b="0" i="0" dirty="0"/>
            <a:t>Augment </a:t>
          </a:r>
          <a:r>
            <a:rPr lang="en-US" b="0" i="0" dirty="0">
              <a:hlinkClick xmlns:r="http://schemas.openxmlformats.org/officeDocument/2006/relationships" r:id="rId1"/>
            </a:rPr>
            <a:t>OpenAPI</a:t>
          </a:r>
          <a:r>
            <a:rPr lang="en-US" b="0" i="0" dirty="0"/>
            <a:t> specs</a:t>
          </a:r>
          <a:endParaRPr lang="en-US" dirty="0"/>
        </a:p>
      </dgm:t>
    </dgm:pt>
    <dgm:pt modelId="{F71F32A4-D3DF-FF41-9D85-C4564F30CB71}" type="parTrans" cxnId="{8FCE5F52-4852-1D44-BDC6-0232B45FF3F4}">
      <dgm:prSet/>
      <dgm:spPr/>
      <dgm:t>
        <a:bodyPr/>
        <a:lstStyle/>
        <a:p>
          <a:endParaRPr lang="en-US"/>
        </a:p>
      </dgm:t>
    </dgm:pt>
    <dgm:pt modelId="{1D3CD391-03A5-C54E-84AB-3BFFA1DC593C}" type="sibTrans" cxnId="{8FCE5F52-4852-1D44-BDC6-0232B45FF3F4}">
      <dgm:prSet/>
      <dgm:spPr/>
      <dgm:t>
        <a:bodyPr/>
        <a:lstStyle/>
        <a:p>
          <a:endParaRPr lang="en-US"/>
        </a:p>
      </dgm:t>
    </dgm:pt>
    <dgm:pt modelId="{8CA94D3F-9494-2B49-918A-EA946B6E1D0D}">
      <dgm:prSet/>
      <dgm:spPr/>
      <dgm:t>
        <a:bodyPr/>
        <a:lstStyle/>
        <a:p>
          <a:r>
            <a:rPr lang="en-US" dirty="0"/>
            <a:t>Realistic </a:t>
          </a:r>
          <a:r>
            <a:rPr lang="en-US" b="0" i="0" u="none" dirty="0"/>
            <a:t>requests/responses from Test cases</a:t>
          </a:r>
          <a:endParaRPr lang="en-US" dirty="0"/>
        </a:p>
      </dgm:t>
    </dgm:pt>
    <dgm:pt modelId="{711D192B-95F5-B246-B4F3-528AA54E06D7}" type="parTrans" cxnId="{8B06AB8A-AC48-074C-A0F8-EE51DE4E337D}">
      <dgm:prSet/>
      <dgm:spPr/>
      <dgm:t>
        <a:bodyPr/>
        <a:lstStyle/>
        <a:p>
          <a:endParaRPr lang="en-US"/>
        </a:p>
      </dgm:t>
    </dgm:pt>
    <dgm:pt modelId="{E89E599C-7E66-A842-AB4E-60EE2244CABF}" type="sibTrans" cxnId="{8B06AB8A-AC48-074C-A0F8-EE51DE4E337D}">
      <dgm:prSet/>
      <dgm:spPr/>
      <dgm:t>
        <a:bodyPr/>
        <a:lstStyle/>
        <a:p>
          <a:endParaRPr lang="en-US"/>
        </a:p>
      </dgm:t>
    </dgm:pt>
    <dgm:pt modelId="{7493AA02-59AA-0540-B408-36EABE726A91}">
      <dgm:prSet/>
      <dgm:spPr/>
      <dgm:t>
        <a:bodyPr/>
        <a:lstStyle/>
        <a:p>
          <a:r>
            <a:rPr lang="en-US" b="0" i="0" baseline="0" dirty="0"/>
            <a:t>CLI, </a:t>
          </a:r>
          <a:r>
            <a:rPr lang="en-US" b="0" i="0" dirty="0">
              <a:hlinkClick xmlns:r="http://schemas.openxmlformats.org/officeDocument/2006/relationships" r:id="rId2"/>
            </a:rPr>
            <a:t>VS Code extension</a:t>
          </a:r>
          <a:endParaRPr lang="en-US" dirty="0"/>
        </a:p>
      </dgm:t>
    </dgm:pt>
    <dgm:pt modelId="{51C008F3-2B5C-F94F-A830-232299DED4E9}" type="parTrans" cxnId="{E172DAB7-A15A-9F42-9AC1-A7AD0E158570}">
      <dgm:prSet/>
      <dgm:spPr/>
      <dgm:t>
        <a:bodyPr/>
        <a:lstStyle/>
        <a:p>
          <a:endParaRPr lang="en-US"/>
        </a:p>
      </dgm:t>
    </dgm:pt>
    <dgm:pt modelId="{186D5A0B-031C-DC43-9C91-0D57FCBF178E}" type="sibTrans" cxnId="{E172DAB7-A15A-9F42-9AC1-A7AD0E158570}">
      <dgm:prSet/>
      <dgm:spPr/>
      <dgm:t>
        <a:bodyPr/>
        <a:lstStyle/>
        <a:p>
          <a:endParaRPr lang="en-US"/>
        </a:p>
      </dgm:t>
    </dgm:pt>
    <dgm:pt modelId="{C4166813-EADA-7948-A7E7-1DD1741C4CA2}">
      <dgm:prSet/>
      <dgm:spPr/>
      <dgm:t>
        <a:bodyPr/>
        <a:lstStyle/>
        <a:p>
          <a:r>
            <a:rPr lang="en-US" b="0" i="0" dirty="0"/>
            <a:t>Adds code snippets in TypeScript, Python and Java</a:t>
          </a:r>
          <a:endParaRPr lang="en-US" dirty="0"/>
        </a:p>
      </dgm:t>
    </dgm:pt>
    <dgm:pt modelId="{C31251F5-21D1-E14D-A000-B1F2949CE7C3}" type="parTrans" cxnId="{D3BFBE04-1EB1-9746-9451-E486D2F29C8C}">
      <dgm:prSet/>
      <dgm:spPr/>
      <dgm:t>
        <a:bodyPr/>
        <a:lstStyle/>
        <a:p>
          <a:endParaRPr lang="en-US"/>
        </a:p>
      </dgm:t>
    </dgm:pt>
    <dgm:pt modelId="{B5D6BE69-7988-744E-8ECB-A83D3351793C}" type="sibTrans" cxnId="{D3BFBE04-1EB1-9746-9451-E486D2F29C8C}">
      <dgm:prSet/>
      <dgm:spPr/>
      <dgm:t>
        <a:bodyPr/>
        <a:lstStyle/>
        <a:p>
          <a:endParaRPr lang="en-US"/>
        </a:p>
      </dgm:t>
    </dgm:pt>
    <dgm:pt modelId="{38BC7476-D613-B84D-B2C4-254B91D2A436}">
      <dgm:prSet/>
      <dgm:spPr/>
      <dgm:t>
        <a:bodyPr/>
        <a:lstStyle/>
        <a:p>
          <a:r>
            <a:rPr lang="en-US" dirty="0"/>
            <a:t>Load Testing</a:t>
          </a:r>
        </a:p>
      </dgm:t>
    </dgm:pt>
    <dgm:pt modelId="{07D4401D-347A-B848-B03E-BAC596296E84}" type="parTrans" cxnId="{E4E665F3-2EF7-2C42-AB0A-6199F4EA29D3}">
      <dgm:prSet/>
      <dgm:spPr/>
      <dgm:t>
        <a:bodyPr/>
        <a:lstStyle/>
        <a:p>
          <a:endParaRPr lang="en-US"/>
        </a:p>
      </dgm:t>
    </dgm:pt>
    <dgm:pt modelId="{7671BFDD-8655-3243-8645-85F9CF6C38EC}" type="sibTrans" cxnId="{E4E665F3-2EF7-2C42-AB0A-6199F4EA29D3}">
      <dgm:prSet/>
      <dgm:spPr/>
      <dgm:t>
        <a:bodyPr/>
        <a:lstStyle/>
        <a:p>
          <a:endParaRPr lang="en-US"/>
        </a:p>
      </dgm:t>
    </dgm:pt>
    <dgm:pt modelId="{B9E197D6-44F8-274D-8EDA-57A618399EF5}">
      <dgm:prSet/>
      <dgm:spPr/>
      <dgm:t>
        <a:bodyPr/>
        <a:lstStyle/>
        <a:p>
          <a:r>
            <a:rPr lang="en-US" b="0" i="0" dirty="0"/>
            <a:t>large datasets using csv files</a:t>
          </a:r>
          <a:endParaRPr lang="en-US" dirty="0"/>
        </a:p>
      </dgm:t>
    </dgm:pt>
    <dgm:pt modelId="{C273CDAE-BEA8-7F48-A80A-A4D2CFA8BDF3}" type="parTrans" cxnId="{D7C1D433-5F20-1643-B4A6-10FEE171CE79}">
      <dgm:prSet/>
      <dgm:spPr/>
      <dgm:t>
        <a:bodyPr/>
        <a:lstStyle/>
        <a:p>
          <a:endParaRPr lang="en-US"/>
        </a:p>
      </dgm:t>
    </dgm:pt>
    <dgm:pt modelId="{95AD845E-20A4-5B4B-B9FB-2AEF3D6F11C6}" type="sibTrans" cxnId="{D7C1D433-5F20-1643-B4A6-10FEE171CE79}">
      <dgm:prSet/>
      <dgm:spPr/>
      <dgm:t>
        <a:bodyPr/>
        <a:lstStyle/>
        <a:p>
          <a:endParaRPr lang="en-US"/>
        </a:p>
      </dgm:t>
    </dgm:pt>
    <dgm:pt modelId="{D69C21F8-C18A-774C-B467-87DD5F331F98}">
      <dgm:prSet/>
      <dgm:spPr/>
      <dgm:t>
        <a:bodyPr/>
        <a:lstStyle/>
        <a:p>
          <a:r>
            <a:rPr lang="en-US" dirty="0"/>
            <a:t>Ability to do p</a:t>
          </a:r>
          <a:r>
            <a:rPr lang="en-US" b="0" i="0" dirty="0"/>
            <a:t>arallel execution</a:t>
          </a:r>
          <a:endParaRPr lang="en-US" dirty="0"/>
        </a:p>
      </dgm:t>
    </dgm:pt>
    <dgm:pt modelId="{2360FBBE-4AD2-AF44-9B8B-9538956A4C6D}" type="parTrans" cxnId="{B6207880-1DA1-DE44-A2B0-0B2AC46F236A}">
      <dgm:prSet/>
      <dgm:spPr/>
      <dgm:t>
        <a:bodyPr/>
        <a:lstStyle/>
        <a:p>
          <a:endParaRPr lang="en-US"/>
        </a:p>
      </dgm:t>
    </dgm:pt>
    <dgm:pt modelId="{ACC0947E-7D3A-394A-A9A8-A38825C96E45}" type="sibTrans" cxnId="{B6207880-1DA1-DE44-A2B0-0B2AC46F236A}">
      <dgm:prSet/>
      <dgm:spPr/>
      <dgm:t>
        <a:bodyPr/>
        <a:lstStyle/>
        <a:p>
          <a:endParaRPr lang="en-US"/>
        </a:p>
      </dgm:t>
    </dgm:pt>
    <dgm:pt modelId="{33DF1550-1DAD-5049-83FB-9980EE7AE794}" type="pres">
      <dgm:prSet presAssocID="{82464460-230E-417E-B10C-1CFAA0A53BDB}" presName="linear" presStyleCnt="0">
        <dgm:presLayoutVars>
          <dgm:animLvl val="lvl"/>
          <dgm:resizeHandles val="exact"/>
        </dgm:presLayoutVars>
      </dgm:prSet>
      <dgm:spPr/>
    </dgm:pt>
    <dgm:pt modelId="{60FD8E95-117C-C64E-B206-8231352D8C94}" type="pres">
      <dgm:prSet presAssocID="{6405E155-BE36-4E4C-87A8-6523F2D3D873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80B78AED-2281-9F4D-A4F0-D74D6A928344}" type="pres">
      <dgm:prSet presAssocID="{6405E155-BE36-4E4C-87A8-6523F2D3D873}" presName="childText" presStyleLbl="revTx" presStyleIdx="0" presStyleCnt="4">
        <dgm:presLayoutVars>
          <dgm:bulletEnabled val="1"/>
        </dgm:presLayoutVars>
      </dgm:prSet>
      <dgm:spPr/>
    </dgm:pt>
    <dgm:pt modelId="{38A24F76-A2D6-5343-9B58-837DFC1BFFE8}" type="pres">
      <dgm:prSet presAssocID="{55046D36-2EAC-4368-9221-6AC0FE0A747E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7FE369B2-7D05-2C48-9865-16E0F3C7A971}" type="pres">
      <dgm:prSet presAssocID="{55046D36-2EAC-4368-9221-6AC0FE0A747E}" presName="childText" presStyleLbl="revTx" presStyleIdx="1" presStyleCnt="4">
        <dgm:presLayoutVars>
          <dgm:bulletEnabled val="1"/>
        </dgm:presLayoutVars>
      </dgm:prSet>
      <dgm:spPr/>
    </dgm:pt>
    <dgm:pt modelId="{1D3AA723-38A8-CD4C-B350-CF96DDD932A7}" type="pres">
      <dgm:prSet presAssocID="{F804EDD9-5841-490D-AECE-F0781C6AC9AA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4EEBF2C6-4727-B045-82CD-96D89AA86B80}" type="pres">
      <dgm:prSet presAssocID="{F804EDD9-5841-490D-AECE-F0781C6AC9AA}" presName="childText" presStyleLbl="revTx" presStyleIdx="2" presStyleCnt="4">
        <dgm:presLayoutVars>
          <dgm:bulletEnabled val="1"/>
        </dgm:presLayoutVars>
      </dgm:prSet>
      <dgm:spPr/>
    </dgm:pt>
    <dgm:pt modelId="{8AC42969-8F4A-294E-9742-0E8586F8640C}" type="pres">
      <dgm:prSet presAssocID="{38BC7476-D613-B84D-B2C4-254B91D2A436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16A5ADCC-FA30-504F-AB9F-4B27F120F5A8}" type="pres">
      <dgm:prSet presAssocID="{38BC7476-D613-B84D-B2C4-254B91D2A436}" presName="childText" presStyleLbl="revTx" presStyleIdx="3" presStyleCnt="4">
        <dgm:presLayoutVars>
          <dgm:bulletEnabled val="1"/>
        </dgm:presLayoutVars>
      </dgm:prSet>
      <dgm:spPr/>
    </dgm:pt>
  </dgm:ptLst>
  <dgm:cxnLst>
    <dgm:cxn modelId="{D3BFBE04-1EB1-9746-9451-E486D2F29C8C}" srcId="{F804EDD9-5841-490D-AECE-F0781C6AC9AA}" destId="{C4166813-EADA-7948-A7E7-1DD1741C4CA2}" srcOrd="2" destOrd="0" parTransId="{C31251F5-21D1-E14D-A000-B1F2949CE7C3}" sibTransId="{B5D6BE69-7988-744E-8ECB-A83D3351793C}"/>
    <dgm:cxn modelId="{D65FF909-125C-264F-8AC8-E06F568AA6E7}" type="presOf" srcId="{B95E5A64-E8FD-8440-AB2C-9F813743AE97}" destId="{80B78AED-2281-9F4D-A4F0-D74D6A928344}" srcOrd="0" destOrd="1" presId="urn:microsoft.com/office/officeart/2005/8/layout/vList2"/>
    <dgm:cxn modelId="{60B2A20B-33B3-6142-B6D7-9AA7BE2F4248}" type="presOf" srcId="{82464460-230E-417E-B10C-1CFAA0A53BDB}" destId="{33DF1550-1DAD-5049-83FB-9980EE7AE794}" srcOrd="0" destOrd="0" presId="urn:microsoft.com/office/officeart/2005/8/layout/vList2"/>
    <dgm:cxn modelId="{11D97815-2F99-9F4C-A3E4-3AF458DD4D82}" type="presOf" srcId="{C4166813-EADA-7948-A7E7-1DD1741C4CA2}" destId="{4EEBF2C6-4727-B045-82CD-96D89AA86B80}" srcOrd="0" destOrd="2" presId="urn:microsoft.com/office/officeart/2005/8/layout/vList2"/>
    <dgm:cxn modelId="{4BFD7D15-F57F-4A47-B849-2DF1B99884FF}" type="presOf" srcId="{1D789ED1-FD43-694E-AB46-1CA576A6FA18}" destId="{7FE369B2-7D05-2C48-9865-16E0F3C7A971}" srcOrd="0" destOrd="3" presId="urn:microsoft.com/office/officeart/2005/8/layout/vList2"/>
    <dgm:cxn modelId="{9E849D1C-7D64-654C-AD3F-AA73FEAA956A}" type="presOf" srcId="{F804EDD9-5841-490D-AECE-F0781C6AC9AA}" destId="{1D3AA723-38A8-CD4C-B350-CF96DDD932A7}" srcOrd="0" destOrd="0" presId="urn:microsoft.com/office/officeart/2005/8/layout/vList2"/>
    <dgm:cxn modelId="{21E7D72B-DCE5-4DF6-AC3F-EBF4C525AE9B}" srcId="{82464460-230E-417E-B10C-1CFAA0A53BDB}" destId="{6405E155-BE36-4E4C-87A8-6523F2D3D873}" srcOrd="0" destOrd="0" parTransId="{1D025ACC-FA3C-4328-A8B4-CC07D2EFA57E}" sibTransId="{D243B524-657C-4819-B448-4DB34B87C686}"/>
    <dgm:cxn modelId="{E390B330-6352-7646-B714-22CE37D57C66}" type="presOf" srcId="{38BC7476-D613-B84D-B2C4-254B91D2A436}" destId="{8AC42969-8F4A-294E-9742-0E8586F8640C}" srcOrd="0" destOrd="0" presId="urn:microsoft.com/office/officeart/2005/8/layout/vList2"/>
    <dgm:cxn modelId="{D7C1D433-5F20-1643-B4A6-10FEE171CE79}" srcId="{38BC7476-D613-B84D-B2C4-254B91D2A436}" destId="{B9E197D6-44F8-274D-8EDA-57A618399EF5}" srcOrd="0" destOrd="0" parTransId="{C273CDAE-BEA8-7F48-A80A-A4D2CFA8BDF3}" sibTransId="{95AD845E-20A4-5B4B-B9FB-2AEF3D6F11C6}"/>
    <dgm:cxn modelId="{B5CF673D-885D-9049-BC07-965BCC077EA3}" srcId="{6405E155-BE36-4E4C-87A8-6523F2D3D873}" destId="{B95E5A64-E8FD-8440-AB2C-9F813743AE97}" srcOrd="1" destOrd="0" parTransId="{C9DE574C-FCBE-384F-ADC0-A51CAD87AA37}" sibTransId="{A8E4D64F-AA49-8A44-BE4F-52AE51DBCE5D}"/>
    <dgm:cxn modelId="{B0C55B49-E69D-CA4D-BE94-1C529FA9722D}" type="presOf" srcId="{B9E197D6-44F8-274D-8EDA-57A618399EF5}" destId="{16A5ADCC-FA30-504F-AB9F-4B27F120F5A8}" srcOrd="0" destOrd="0" presId="urn:microsoft.com/office/officeart/2005/8/layout/vList2"/>
    <dgm:cxn modelId="{8FCE5F52-4852-1D44-BDC6-0232B45FF3F4}" srcId="{F804EDD9-5841-490D-AECE-F0781C6AC9AA}" destId="{03586788-D4BB-CB4E-89FB-C5C1562360B7}" srcOrd="0" destOrd="0" parTransId="{F71F32A4-D3DF-FF41-9D85-C4564F30CB71}" sibTransId="{1D3CD391-03A5-C54E-84AB-3BFFA1DC593C}"/>
    <dgm:cxn modelId="{8DEB9155-72E7-4327-BE43-D562552EAF77}" srcId="{55046D36-2EAC-4368-9221-6AC0FE0A747E}" destId="{019B0E0F-F113-4753-8394-443AB5F5B398}" srcOrd="0" destOrd="0" parTransId="{7EF4BB97-4F8B-449A-8006-F1FAAD575525}" sibTransId="{78644A24-7CBC-4BAF-8E6F-38B58D3DCFB0}"/>
    <dgm:cxn modelId="{810B7F60-D365-7F4B-897F-CC81E9D408C3}" type="presOf" srcId="{7493AA02-59AA-0540-B408-36EABE726A91}" destId="{7FE369B2-7D05-2C48-9865-16E0F3C7A971}" srcOrd="0" destOrd="2" presId="urn:microsoft.com/office/officeart/2005/8/layout/vList2"/>
    <dgm:cxn modelId="{F269C566-0D9A-DD46-88B9-91112DF58856}" srcId="{6405E155-BE36-4E4C-87A8-6523F2D3D873}" destId="{27DB0393-F480-774D-B91C-76EA5F32C951}" srcOrd="2" destOrd="0" parTransId="{700E6528-B236-E341-A116-C8FFC16867E4}" sibTransId="{C99D3EA6-C571-CA4C-BBE6-51B357B0874F}"/>
    <dgm:cxn modelId="{4F231780-A62A-E042-A1C9-4E1AFD2337D6}" type="presOf" srcId="{03586788-D4BB-CB4E-89FB-C5C1562360B7}" destId="{4EEBF2C6-4727-B045-82CD-96D89AA86B80}" srcOrd="0" destOrd="0" presId="urn:microsoft.com/office/officeart/2005/8/layout/vList2"/>
    <dgm:cxn modelId="{3E753D80-C4BF-0341-912F-FC1DCC141304}" type="presOf" srcId="{27DB0393-F480-774D-B91C-76EA5F32C951}" destId="{80B78AED-2281-9F4D-A4F0-D74D6A928344}" srcOrd="0" destOrd="2" presId="urn:microsoft.com/office/officeart/2005/8/layout/vList2"/>
    <dgm:cxn modelId="{B6207880-1DA1-DE44-A2B0-0B2AC46F236A}" srcId="{38BC7476-D613-B84D-B2C4-254B91D2A436}" destId="{D69C21F8-C18A-774C-B467-87DD5F331F98}" srcOrd="1" destOrd="0" parTransId="{2360FBBE-4AD2-AF44-9B8B-9538956A4C6D}" sibTransId="{ACC0947E-7D3A-394A-A9A8-A38825C96E45}"/>
    <dgm:cxn modelId="{87F55185-FB3C-D247-B29F-756637B9A220}" srcId="{55046D36-2EAC-4368-9221-6AC0FE0A747E}" destId="{1D789ED1-FD43-694E-AB46-1CA576A6FA18}" srcOrd="3" destOrd="0" parTransId="{2B8F1C4A-8870-AF4E-9111-AB2F337DEE86}" sibTransId="{4690FBCC-C863-E94C-BECA-9A15A83BAF8C}"/>
    <dgm:cxn modelId="{3D904788-D0ED-B74A-BC46-6F6758293BE8}" srcId="{55046D36-2EAC-4368-9221-6AC0FE0A747E}" destId="{9F69128F-26B0-F046-9CFE-979AC28260CD}" srcOrd="1" destOrd="0" parTransId="{DFE5CD2C-482B-9D46-AB30-9A31547AB635}" sibTransId="{76891BDB-22F4-B944-8D2C-A31ADCA1849A}"/>
    <dgm:cxn modelId="{AEE58288-1433-4D32-81B0-41F05967BF8A}" srcId="{82464460-230E-417E-B10C-1CFAA0A53BDB}" destId="{F804EDD9-5841-490D-AECE-F0781C6AC9AA}" srcOrd="2" destOrd="0" parTransId="{94D21E0D-FA29-4831-9D51-456ECCCD1E58}" sibTransId="{2FB1E1C9-E5AE-4989-AA2F-0C808177E7C9}"/>
    <dgm:cxn modelId="{8B06AB8A-AC48-074C-A0F8-EE51DE4E337D}" srcId="{F804EDD9-5841-490D-AECE-F0781C6AC9AA}" destId="{8CA94D3F-9494-2B49-918A-EA946B6E1D0D}" srcOrd="1" destOrd="0" parTransId="{711D192B-95F5-B246-B4F3-528AA54E06D7}" sibTransId="{E89E599C-7E66-A842-AB4E-60EE2244CABF}"/>
    <dgm:cxn modelId="{49CF9CA8-E357-44DE-A5E1-64181BC97F46}" srcId="{6405E155-BE36-4E4C-87A8-6523F2D3D873}" destId="{2EFD9DFF-1860-456D-B966-A13D886A0612}" srcOrd="0" destOrd="0" parTransId="{57F831FB-7D2B-46DA-91AB-07C47EE3E87E}" sibTransId="{E9CD3A1C-2E0F-412C-92E2-D44859F26E19}"/>
    <dgm:cxn modelId="{A2405DA9-F4FC-244B-B2D2-729891533CF4}" type="presOf" srcId="{6405E155-BE36-4E4C-87A8-6523F2D3D873}" destId="{60FD8E95-117C-C64E-B206-8231352D8C94}" srcOrd="0" destOrd="0" presId="urn:microsoft.com/office/officeart/2005/8/layout/vList2"/>
    <dgm:cxn modelId="{E172DAB7-A15A-9F42-9AC1-A7AD0E158570}" srcId="{55046D36-2EAC-4368-9221-6AC0FE0A747E}" destId="{7493AA02-59AA-0540-B408-36EABE726A91}" srcOrd="2" destOrd="0" parTransId="{51C008F3-2B5C-F94F-A830-232299DED4E9}" sibTransId="{186D5A0B-031C-DC43-9C91-0D57FCBF178E}"/>
    <dgm:cxn modelId="{7CC056C8-A833-374A-B8DE-4523A12C5412}" type="presOf" srcId="{019B0E0F-F113-4753-8394-443AB5F5B398}" destId="{7FE369B2-7D05-2C48-9865-16E0F3C7A971}" srcOrd="0" destOrd="0" presId="urn:microsoft.com/office/officeart/2005/8/layout/vList2"/>
    <dgm:cxn modelId="{E72396DF-781D-194F-B0B4-5A5C4C4FCBCF}" type="presOf" srcId="{9F69128F-26B0-F046-9CFE-979AC28260CD}" destId="{7FE369B2-7D05-2C48-9865-16E0F3C7A971}" srcOrd="0" destOrd="1" presId="urn:microsoft.com/office/officeart/2005/8/layout/vList2"/>
    <dgm:cxn modelId="{2E426AE4-87DF-4AFE-96E1-DC7122C6ABCF}" srcId="{82464460-230E-417E-B10C-1CFAA0A53BDB}" destId="{55046D36-2EAC-4368-9221-6AC0FE0A747E}" srcOrd="1" destOrd="0" parTransId="{AC8703D5-8E8B-4C8D-AAFD-3EDB55ED165D}" sibTransId="{D4EF9E13-CC8E-4DA1-8D28-ADFCD86E968C}"/>
    <dgm:cxn modelId="{E4616CE7-FE05-F940-8C22-793EC9D62D30}" type="presOf" srcId="{55046D36-2EAC-4368-9221-6AC0FE0A747E}" destId="{38A24F76-A2D6-5343-9B58-837DFC1BFFE8}" srcOrd="0" destOrd="0" presId="urn:microsoft.com/office/officeart/2005/8/layout/vList2"/>
    <dgm:cxn modelId="{E4E665F3-2EF7-2C42-AB0A-6199F4EA29D3}" srcId="{82464460-230E-417E-B10C-1CFAA0A53BDB}" destId="{38BC7476-D613-B84D-B2C4-254B91D2A436}" srcOrd="3" destOrd="0" parTransId="{07D4401D-347A-B848-B03E-BAC596296E84}" sibTransId="{7671BFDD-8655-3243-8645-85F9CF6C38EC}"/>
    <dgm:cxn modelId="{E8BECDF3-2B50-0141-9F4C-33B17CB5DEB2}" type="presOf" srcId="{8CA94D3F-9494-2B49-918A-EA946B6E1D0D}" destId="{4EEBF2C6-4727-B045-82CD-96D89AA86B80}" srcOrd="0" destOrd="1" presId="urn:microsoft.com/office/officeart/2005/8/layout/vList2"/>
    <dgm:cxn modelId="{703A16F9-2845-2945-82E5-455C583E653E}" type="presOf" srcId="{D69C21F8-C18A-774C-B467-87DD5F331F98}" destId="{16A5ADCC-FA30-504F-AB9F-4B27F120F5A8}" srcOrd="0" destOrd="1" presId="urn:microsoft.com/office/officeart/2005/8/layout/vList2"/>
    <dgm:cxn modelId="{3600CAFD-C314-BE44-B98E-D531FA52FA4E}" type="presOf" srcId="{2EFD9DFF-1860-456D-B966-A13D886A0612}" destId="{80B78AED-2281-9F4D-A4F0-D74D6A928344}" srcOrd="0" destOrd="0" presId="urn:microsoft.com/office/officeart/2005/8/layout/vList2"/>
    <dgm:cxn modelId="{F9C14F3F-8ACF-B240-B3F1-5E13C7DD300E}" type="presParOf" srcId="{33DF1550-1DAD-5049-83FB-9980EE7AE794}" destId="{60FD8E95-117C-C64E-B206-8231352D8C94}" srcOrd="0" destOrd="0" presId="urn:microsoft.com/office/officeart/2005/8/layout/vList2"/>
    <dgm:cxn modelId="{3CA37F56-9197-2A44-88FA-790012B60C6F}" type="presParOf" srcId="{33DF1550-1DAD-5049-83FB-9980EE7AE794}" destId="{80B78AED-2281-9F4D-A4F0-D74D6A928344}" srcOrd="1" destOrd="0" presId="urn:microsoft.com/office/officeart/2005/8/layout/vList2"/>
    <dgm:cxn modelId="{3F329AA5-31E1-394D-9394-CCA924F457C7}" type="presParOf" srcId="{33DF1550-1DAD-5049-83FB-9980EE7AE794}" destId="{38A24F76-A2D6-5343-9B58-837DFC1BFFE8}" srcOrd="2" destOrd="0" presId="urn:microsoft.com/office/officeart/2005/8/layout/vList2"/>
    <dgm:cxn modelId="{5E75E6DF-6D95-4E4F-90CA-CD2923E6180E}" type="presParOf" srcId="{33DF1550-1DAD-5049-83FB-9980EE7AE794}" destId="{7FE369B2-7D05-2C48-9865-16E0F3C7A971}" srcOrd="3" destOrd="0" presId="urn:microsoft.com/office/officeart/2005/8/layout/vList2"/>
    <dgm:cxn modelId="{F556E2D7-021F-7E41-9E8D-754B146FB7E8}" type="presParOf" srcId="{33DF1550-1DAD-5049-83FB-9980EE7AE794}" destId="{1D3AA723-38A8-CD4C-B350-CF96DDD932A7}" srcOrd="4" destOrd="0" presId="urn:microsoft.com/office/officeart/2005/8/layout/vList2"/>
    <dgm:cxn modelId="{12329A5F-0145-AD49-A587-04D1A0524AB8}" type="presParOf" srcId="{33DF1550-1DAD-5049-83FB-9980EE7AE794}" destId="{4EEBF2C6-4727-B045-82CD-96D89AA86B80}" srcOrd="5" destOrd="0" presId="urn:microsoft.com/office/officeart/2005/8/layout/vList2"/>
    <dgm:cxn modelId="{62DFCBE7-B2E1-6C49-B3FB-944A6B1E2C67}" type="presParOf" srcId="{33DF1550-1DAD-5049-83FB-9980EE7AE794}" destId="{8AC42969-8F4A-294E-9742-0E8586F8640C}" srcOrd="6" destOrd="0" presId="urn:microsoft.com/office/officeart/2005/8/layout/vList2"/>
    <dgm:cxn modelId="{88F5616E-A268-7D43-83AF-347A6061BDDB}" type="presParOf" srcId="{33DF1550-1DAD-5049-83FB-9980EE7AE794}" destId="{16A5ADCC-FA30-504F-AB9F-4B27F120F5A8}" srcOrd="7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3FF617F-255E-41AA-85E5-1F2DC4296429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FC51388-112F-4EBC-AC99-F37DACBE05E7}">
      <dgm:prSet/>
      <dgm:spPr/>
      <dgm:t>
        <a:bodyPr/>
        <a:lstStyle/>
        <a:p>
          <a:r>
            <a:rPr lang="en-US" dirty="0"/>
            <a:t>Quickly Crete Meaningful End-to-End Test Cases</a:t>
          </a:r>
        </a:p>
      </dgm:t>
    </dgm:pt>
    <dgm:pt modelId="{FE4908C5-A4AE-4D57-935E-E910F021B1EC}" type="parTrans" cxnId="{AFDF352B-F39D-4598-9579-BE18510DEAC0}">
      <dgm:prSet/>
      <dgm:spPr/>
      <dgm:t>
        <a:bodyPr/>
        <a:lstStyle/>
        <a:p>
          <a:endParaRPr lang="en-US"/>
        </a:p>
      </dgm:t>
    </dgm:pt>
    <dgm:pt modelId="{87F4FDDC-6B42-478D-94BB-90F1D51A448D}" type="sibTrans" cxnId="{AFDF352B-F39D-4598-9579-BE18510DEAC0}">
      <dgm:prSet/>
      <dgm:spPr/>
      <dgm:t>
        <a:bodyPr/>
        <a:lstStyle/>
        <a:p>
          <a:endParaRPr lang="en-US"/>
        </a:p>
      </dgm:t>
    </dgm:pt>
    <dgm:pt modelId="{06A46192-9589-4D8F-BF6B-A723F8A0DB4F}">
      <dgm:prSet/>
      <dgm:spPr/>
      <dgm:t>
        <a:bodyPr/>
        <a:lstStyle/>
        <a:p>
          <a:r>
            <a:rPr lang="en-US" dirty="0"/>
            <a:t>A test is created for each operation, which can then be chained into functional testing scenarios</a:t>
          </a:r>
        </a:p>
      </dgm:t>
    </dgm:pt>
    <dgm:pt modelId="{45524ABB-5FA9-4092-8885-E691D8A6567E}" type="parTrans" cxnId="{F26B7557-7589-4D5B-A636-AA41B216B190}">
      <dgm:prSet/>
      <dgm:spPr/>
      <dgm:t>
        <a:bodyPr/>
        <a:lstStyle/>
        <a:p>
          <a:endParaRPr lang="en-US"/>
        </a:p>
      </dgm:t>
    </dgm:pt>
    <dgm:pt modelId="{6819F890-F3B0-4C20-8C0C-53F18E693639}" type="sibTrans" cxnId="{F26B7557-7589-4D5B-A636-AA41B216B190}">
      <dgm:prSet/>
      <dgm:spPr/>
      <dgm:t>
        <a:bodyPr/>
        <a:lstStyle/>
        <a:p>
          <a:endParaRPr lang="en-US"/>
        </a:p>
      </dgm:t>
    </dgm:pt>
    <dgm:pt modelId="{EEC39161-D924-463D-90C8-0518E3126914}">
      <dgm:prSet/>
      <dgm:spPr/>
      <dgm:t>
        <a:bodyPr/>
        <a:lstStyle/>
        <a:p>
          <a:r>
            <a:rPr lang="en-US" dirty="0"/>
            <a:t>Quickly Generate default result files</a:t>
          </a:r>
        </a:p>
      </dgm:t>
    </dgm:pt>
    <dgm:pt modelId="{6861636D-694D-40F0-AEA0-11D85687928D}" type="parTrans" cxnId="{BC68F84D-7C2B-44E2-B12E-F3A952C7E333}">
      <dgm:prSet/>
      <dgm:spPr/>
      <dgm:t>
        <a:bodyPr/>
        <a:lstStyle/>
        <a:p>
          <a:endParaRPr lang="en-US"/>
        </a:p>
      </dgm:t>
    </dgm:pt>
    <dgm:pt modelId="{86102AC3-EB78-4BFD-B37C-35F9176AD744}" type="sibTrans" cxnId="{BC68F84D-7C2B-44E2-B12E-F3A952C7E333}">
      <dgm:prSet/>
      <dgm:spPr/>
      <dgm:t>
        <a:bodyPr/>
        <a:lstStyle/>
        <a:p>
          <a:endParaRPr lang="en-US"/>
        </a:p>
      </dgm:t>
    </dgm:pt>
    <dgm:pt modelId="{1B63D8AF-68C5-4E61-AFEC-58407F2CB6C4}">
      <dgm:prSet/>
      <dgm:spPr/>
      <dgm:t>
        <a:bodyPr/>
        <a:lstStyle/>
        <a:p>
          <a:r>
            <a:rPr lang="en-US" dirty="0"/>
            <a:t>Use Regular Expressions for Dynamic input values</a:t>
          </a:r>
        </a:p>
      </dgm:t>
    </dgm:pt>
    <dgm:pt modelId="{9C9C41C7-3D28-46A4-988A-EBF8A5FC564C}" type="parTrans" cxnId="{31555AE4-7F3D-421E-86C9-1CC33B2B1388}">
      <dgm:prSet/>
      <dgm:spPr/>
      <dgm:t>
        <a:bodyPr/>
        <a:lstStyle/>
        <a:p>
          <a:endParaRPr lang="en-US"/>
        </a:p>
      </dgm:t>
    </dgm:pt>
    <dgm:pt modelId="{A9DEEFBC-621E-479A-92A8-14C0597B0DCB}" type="sibTrans" cxnId="{31555AE4-7F3D-421E-86C9-1CC33B2B1388}">
      <dgm:prSet/>
      <dgm:spPr/>
      <dgm:t>
        <a:bodyPr/>
        <a:lstStyle/>
        <a:p>
          <a:endParaRPr lang="en-US"/>
        </a:p>
      </dgm:t>
    </dgm:pt>
    <dgm:pt modelId="{F1581A58-7B78-4663-951A-61C93EADE251}">
      <dgm:prSet/>
      <dgm:spPr/>
      <dgm:t>
        <a:bodyPr/>
        <a:lstStyle/>
        <a:p>
          <a:r>
            <a:rPr lang="en-US"/>
            <a:t>Refer to previous Response Refs</a:t>
          </a:r>
        </a:p>
      </dgm:t>
    </dgm:pt>
    <dgm:pt modelId="{DB5680E1-A979-440F-9AB8-328882236A20}" type="parTrans" cxnId="{BEB2881D-42A2-4197-A16C-E9CD104439C0}">
      <dgm:prSet/>
      <dgm:spPr/>
      <dgm:t>
        <a:bodyPr/>
        <a:lstStyle/>
        <a:p>
          <a:endParaRPr lang="en-US"/>
        </a:p>
      </dgm:t>
    </dgm:pt>
    <dgm:pt modelId="{DFA9D29C-771F-42AC-994F-D4771A26045C}" type="sibTrans" cxnId="{BEB2881D-42A2-4197-A16C-E9CD104439C0}">
      <dgm:prSet/>
      <dgm:spPr/>
      <dgm:t>
        <a:bodyPr/>
        <a:lstStyle/>
        <a:p>
          <a:endParaRPr lang="en-US"/>
        </a:p>
      </dgm:t>
    </dgm:pt>
    <dgm:pt modelId="{F809AC8C-46A7-4A25-8492-DB9017980437}">
      <dgm:prSet/>
      <dgm:spPr/>
      <dgm:t>
        <a:bodyPr/>
        <a:lstStyle/>
        <a:p>
          <a:r>
            <a:rPr lang="en-US" dirty="0"/>
            <a:t>Create Load Test using Spread Sheet</a:t>
          </a:r>
        </a:p>
      </dgm:t>
    </dgm:pt>
    <dgm:pt modelId="{81F6DA8F-CAEB-4DAF-8516-2BAABFEFC949}" type="parTrans" cxnId="{5F8E0A85-6126-4FF7-8613-482840F8B75B}">
      <dgm:prSet/>
      <dgm:spPr/>
      <dgm:t>
        <a:bodyPr/>
        <a:lstStyle/>
        <a:p>
          <a:endParaRPr lang="en-US"/>
        </a:p>
      </dgm:t>
    </dgm:pt>
    <dgm:pt modelId="{F15BB870-A262-421E-ADAE-6F9E4A9B910C}" type="sibTrans" cxnId="{5F8E0A85-6126-4FF7-8613-482840F8B75B}">
      <dgm:prSet/>
      <dgm:spPr/>
      <dgm:t>
        <a:bodyPr/>
        <a:lstStyle/>
        <a:p>
          <a:endParaRPr lang="en-US"/>
        </a:p>
      </dgm:t>
    </dgm:pt>
    <dgm:pt modelId="{9A9D0833-57BD-3642-8747-A6B476621280}">
      <dgm:prSet/>
      <dgm:spPr/>
      <dgm:t>
        <a:bodyPr/>
        <a:lstStyle/>
        <a:p>
          <a:r>
            <a:rPr lang="en-US" dirty="0"/>
            <a:t>Ability to create test Orchestration</a:t>
          </a:r>
        </a:p>
      </dgm:t>
    </dgm:pt>
    <dgm:pt modelId="{C569BC75-74F8-3940-92BE-4753DB76C1B4}" type="parTrans" cxnId="{5F93B05F-2B14-7649-9616-BE34D158F9B4}">
      <dgm:prSet/>
      <dgm:spPr/>
      <dgm:t>
        <a:bodyPr/>
        <a:lstStyle/>
        <a:p>
          <a:endParaRPr lang="en-US"/>
        </a:p>
      </dgm:t>
    </dgm:pt>
    <dgm:pt modelId="{5C9DCB73-49D6-454A-8880-1E65D44065FE}" type="sibTrans" cxnId="{5F93B05F-2B14-7649-9616-BE34D158F9B4}">
      <dgm:prSet/>
      <dgm:spPr/>
      <dgm:t>
        <a:bodyPr/>
        <a:lstStyle/>
        <a:p>
          <a:endParaRPr lang="en-US"/>
        </a:p>
      </dgm:t>
    </dgm:pt>
    <dgm:pt modelId="{729078CD-5E60-634E-979D-6DD7CCBFF2BA}">
      <dgm:prSet/>
      <dgm:spPr/>
      <dgm:t>
        <a:bodyPr/>
        <a:lstStyle/>
        <a:p>
          <a:r>
            <a:rPr lang="en-US" b="0" i="0" dirty="0"/>
            <a:t>Ply supports embedding test flow logic into your test scenarios, enabling complex test flows without complex scripting.</a:t>
          </a:r>
          <a:endParaRPr lang="en-US" dirty="0"/>
        </a:p>
      </dgm:t>
    </dgm:pt>
    <dgm:pt modelId="{FB28D60A-1CAC-4A4B-890D-44D489DF825D}" type="parTrans" cxnId="{99DB9C2F-275C-804C-B8E3-321D98047C68}">
      <dgm:prSet/>
      <dgm:spPr/>
      <dgm:t>
        <a:bodyPr/>
        <a:lstStyle/>
        <a:p>
          <a:endParaRPr lang="en-US"/>
        </a:p>
      </dgm:t>
    </dgm:pt>
    <dgm:pt modelId="{1F10D17F-3BCF-C44C-B9CB-458453DD5E43}" type="sibTrans" cxnId="{99DB9C2F-275C-804C-B8E3-321D98047C68}">
      <dgm:prSet/>
      <dgm:spPr/>
      <dgm:t>
        <a:bodyPr/>
        <a:lstStyle/>
        <a:p>
          <a:endParaRPr lang="en-US"/>
        </a:p>
      </dgm:t>
    </dgm:pt>
    <dgm:pt modelId="{93126804-EC93-314F-9B34-C556F7072413}">
      <dgm:prSet/>
      <dgm:spPr/>
      <dgm:t>
        <a:bodyPr/>
        <a:lstStyle/>
        <a:p>
          <a:r>
            <a:rPr lang="en-US" dirty="0"/>
            <a:t>Collaborate using Git</a:t>
          </a:r>
        </a:p>
      </dgm:t>
    </dgm:pt>
    <dgm:pt modelId="{542C2732-BA7A-C84A-AC9A-DD4536251643}" type="parTrans" cxnId="{6BD9B943-953B-6346-B44B-93D0D97188DC}">
      <dgm:prSet/>
      <dgm:spPr/>
      <dgm:t>
        <a:bodyPr/>
        <a:lstStyle/>
        <a:p>
          <a:endParaRPr lang="en-US"/>
        </a:p>
      </dgm:t>
    </dgm:pt>
    <dgm:pt modelId="{17474F4C-9F6C-4644-B155-F7D57CDF9DCF}" type="sibTrans" cxnId="{6BD9B943-953B-6346-B44B-93D0D97188DC}">
      <dgm:prSet/>
      <dgm:spPr/>
      <dgm:t>
        <a:bodyPr/>
        <a:lstStyle/>
        <a:p>
          <a:endParaRPr lang="en-US"/>
        </a:p>
      </dgm:t>
    </dgm:pt>
    <dgm:pt modelId="{4D57EC3A-D0D9-C94D-BAB7-86EBB8EF6C37}" type="pres">
      <dgm:prSet presAssocID="{33FF617F-255E-41AA-85E5-1F2DC4296429}" presName="linear" presStyleCnt="0">
        <dgm:presLayoutVars>
          <dgm:animLvl val="lvl"/>
          <dgm:resizeHandles val="exact"/>
        </dgm:presLayoutVars>
      </dgm:prSet>
      <dgm:spPr/>
    </dgm:pt>
    <dgm:pt modelId="{38BE99FA-CB94-0A48-8AA9-E048118924E5}" type="pres">
      <dgm:prSet presAssocID="{BFC51388-112F-4EBC-AC99-F37DACBE05E7}" presName="parentText" presStyleLbl="node1" presStyleIdx="0" presStyleCnt="7">
        <dgm:presLayoutVars>
          <dgm:chMax val="0"/>
          <dgm:bulletEnabled val="1"/>
        </dgm:presLayoutVars>
      </dgm:prSet>
      <dgm:spPr/>
    </dgm:pt>
    <dgm:pt modelId="{B94286A2-5CC2-1F4C-9587-B57A1A6DFFCF}" type="pres">
      <dgm:prSet presAssocID="{BFC51388-112F-4EBC-AC99-F37DACBE05E7}" presName="childText" presStyleLbl="revTx" presStyleIdx="0" presStyleCnt="2">
        <dgm:presLayoutVars>
          <dgm:bulletEnabled val="1"/>
        </dgm:presLayoutVars>
      </dgm:prSet>
      <dgm:spPr/>
    </dgm:pt>
    <dgm:pt modelId="{392FDED0-2608-D744-8A12-AC057C116C50}" type="pres">
      <dgm:prSet presAssocID="{9A9D0833-57BD-3642-8747-A6B476621280}" presName="parentText" presStyleLbl="node1" presStyleIdx="1" presStyleCnt="7">
        <dgm:presLayoutVars>
          <dgm:chMax val="0"/>
          <dgm:bulletEnabled val="1"/>
        </dgm:presLayoutVars>
      </dgm:prSet>
      <dgm:spPr/>
    </dgm:pt>
    <dgm:pt modelId="{92E4E87C-E647-0F47-9C13-29B542FEE879}" type="pres">
      <dgm:prSet presAssocID="{9A9D0833-57BD-3642-8747-A6B476621280}" presName="childText" presStyleLbl="revTx" presStyleIdx="1" presStyleCnt="2">
        <dgm:presLayoutVars>
          <dgm:bulletEnabled val="1"/>
        </dgm:presLayoutVars>
      </dgm:prSet>
      <dgm:spPr/>
    </dgm:pt>
    <dgm:pt modelId="{0E311F64-E59C-B04A-96B8-8F034937578B}" type="pres">
      <dgm:prSet presAssocID="{EEC39161-D924-463D-90C8-0518E3126914}" presName="parentText" presStyleLbl="node1" presStyleIdx="2" presStyleCnt="7">
        <dgm:presLayoutVars>
          <dgm:chMax val="0"/>
          <dgm:bulletEnabled val="1"/>
        </dgm:presLayoutVars>
      </dgm:prSet>
      <dgm:spPr/>
    </dgm:pt>
    <dgm:pt modelId="{4AE353AB-BE96-8D48-8F6F-828EFF2778AF}" type="pres">
      <dgm:prSet presAssocID="{86102AC3-EB78-4BFD-B37C-35F9176AD744}" presName="spacer" presStyleCnt="0"/>
      <dgm:spPr/>
    </dgm:pt>
    <dgm:pt modelId="{908DACF3-15E1-8C48-BF46-281AD4A141FE}" type="pres">
      <dgm:prSet presAssocID="{1B63D8AF-68C5-4E61-AFEC-58407F2CB6C4}" presName="parentText" presStyleLbl="node1" presStyleIdx="3" presStyleCnt="7">
        <dgm:presLayoutVars>
          <dgm:chMax val="0"/>
          <dgm:bulletEnabled val="1"/>
        </dgm:presLayoutVars>
      </dgm:prSet>
      <dgm:spPr/>
    </dgm:pt>
    <dgm:pt modelId="{F9C86F36-D71D-DC4B-8E15-1DBF6432C9B3}" type="pres">
      <dgm:prSet presAssocID="{A9DEEFBC-621E-479A-92A8-14C0597B0DCB}" presName="spacer" presStyleCnt="0"/>
      <dgm:spPr/>
    </dgm:pt>
    <dgm:pt modelId="{2C3E4DB7-7B79-D945-A032-4D346DF3EBE6}" type="pres">
      <dgm:prSet presAssocID="{F1581A58-7B78-4663-951A-61C93EADE251}" presName="parentText" presStyleLbl="node1" presStyleIdx="4" presStyleCnt="7">
        <dgm:presLayoutVars>
          <dgm:chMax val="0"/>
          <dgm:bulletEnabled val="1"/>
        </dgm:presLayoutVars>
      </dgm:prSet>
      <dgm:spPr/>
    </dgm:pt>
    <dgm:pt modelId="{086EDD6E-13F7-2845-914C-A261861760E2}" type="pres">
      <dgm:prSet presAssocID="{DFA9D29C-771F-42AC-994F-D4771A26045C}" presName="spacer" presStyleCnt="0"/>
      <dgm:spPr/>
    </dgm:pt>
    <dgm:pt modelId="{763B85CD-0A0D-1C44-9684-CF3017B0C94A}" type="pres">
      <dgm:prSet presAssocID="{F809AC8C-46A7-4A25-8492-DB9017980437}" presName="parentText" presStyleLbl="node1" presStyleIdx="5" presStyleCnt="7">
        <dgm:presLayoutVars>
          <dgm:chMax val="0"/>
          <dgm:bulletEnabled val="1"/>
        </dgm:presLayoutVars>
      </dgm:prSet>
      <dgm:spPr/>
    </dgm:pt>
    <dgm:pt modelId="{FBF337A7-A54E-3042-A8CA-35C6E015212C}" type="pres">
      <dgm:prSet presAssocID="{F15BB870-A262-421E-ADAE-6F9E4A9B910C}" presName="spacer" presStyleCnt="0"/>
      <dgm:spPr/>
    </dgm:pt>
    <dgm:pt modelId="{CE9128FB-F3CA-C841-9DEF-498AC57DA1FF}" type="pres">
      <dgm:prSet presAssocID="{93126804-EC93-314F-9B34-C556F7072413}" presName="parentText" presStyleLbl="node1" presStyleIdx="6" presStyleCnt="7">
        <dgm:presLayoutVars>
          <dgm:chMax val="0"/>
          <dgm:bulletEnabled val="1"/>
        </dgm:presLayoutVars>
      </dgm:prSet>
      <dgm:spPr/>
    </dgm:pt>
  </dgm:ptLst>
  <dgm:cxnLst>
    <dgm:cxn modelId="{BEB2881D-42A2-4197-A16C-E9CD104439C0}" srcId="{33FF617F-255E-41AA-85E5-1F2DC4296429}" destId="{F1581A58-7B78-4663-951A-61C93EADE251}" srcOrd="4" destOrd="0" parTransId="{DB5680E1-A979-440F-9AB8-328882236A20}" sibTransId="{DFA9D29C-771F-42AC-994F-D4771A26045C}"/>
    <dgm:cxn modelId="{29CA6024-1B53-984D-B5B2-AC22B60A7347}" type="presOf" srcId="{BFC51388-112F-4EBC-AC99-F37DACBE05E7}" destId="{38BE99FA-CB94-0A48-8AA9-E048118924E5}" srcOrd="0" destOrd="0" presId="urn:microsoft.com/office/officeart/2005/8/layout/vList2"/>
    <dgm:cxn modelId="{AFDF352B-F39D-4598-9579-BE18510DEAC0}" srcId="{33FF617F-255E-41AA-85E5-1F2DC4296429}" destId="{BFC51388-112F-4EBC-AC99-F37DACBE05E7}" srcOrd="0" destOrd="0" parTransId="{FE4908C5-A4AE-4D57-935E-E910F021B1EC}" sibTransId="{87F4FDDC-6B42-478D-94BB-90F1D51A448D}"/>
    <dgm:cxn modelId="{4EBB4F2B-8109-6646-AE10-9FAA8375ECD7}" type="presOf" srcId="{33FF617F-255E-41AA-85E5-1F2DC4296429}" destId="{4D57EC3A-D0D9-C94D-BAB7-86EBB8EF6C37}" srcOrd="0" destOrd="0" presId="urn:microsoft.com/office/officeart/2005/8/layout/vList2"/>
    <dgm:cxn modelId="{99DB9C2F-275C-804C-B8E3-321D98047C68}" srcId="{9A9D0833-57BD-3642-8747-A6B476621280}" destId="{729078CD-5E60-634E-979D-6DD7CCBFF2BA}" srcOrd="0" destOrd="0" parTransId="{FB28D60A-1CAC-4A4B-890D-44D489DF825D}" sibTransId="{1F10D17F-3BCF-C44C-B9CB-458453DD5E43}"/>
    <dgm:cxn modelId="{D7648D39-C8D5-CD4B-A3B6-2EB08A32ED2E}" type="presOf" srcId="{06A46192-9589-4D8F-BF6B-A723F8A0DB4F}" destId="{B94286A2-5CC2-1F4C-9587-B57A1A6DFFCF}" srcOrd="0" destOrd="0" presId="urn:microsoft.com/office/officeart/2005/8/layout/vList2"/>
    <dgm:cxn modelId="{B9046C40-89CC-F540-BD54-4024D6ECF6A9}" type="presOf" srcId="{93126804-EC93-314F-9B34-C556F7072413}" destId="{CE9128FB-F3CA-C841-9DEF-498AC57DA1FF}" srcOrd="0" destOrd="0" presId="urn:microsoft.com/office/officeart/2005/8/layout/vList2"/>
    <dgm:cxn modelId="{6BD9B943-953B-6346-B44B-93D0D97188DC}" srcId="{33FF617F-255E-41AA-85E5-1F2DC4296429}" destId="{93126804-EC93-314F-9B34-C556F7072413}" srcOrd="6" destOrd="0" parTransId="{542C2732-BA7A-C84A-AC9A-DD4536251643}" sibTransId="{17474F4C-9F6C-4644-B155-F7D57CDF9DCF}"/>
    <dgm:cxn modelId="{BC68F84D-7C2B-44E2-B12E-F3A952C7E333}" srcId="{33FF617F-255E-41AA-85E5-1F2DC4296429}" destId="{EEC39161-D924-463D-90C8-0518E3126914}" srcOrd="2" destOrd="0" parTransId="{6861636D-694D-40F0-AEA0-11D85687928D}" sibTransId="{86102AC3-EB78-4BFD-B37C-35F9176AD744}"/>
    <dgm:cxn modelId="{F26B7557-7589-4D5B-A636-AA41B216B190}" srcId="{BFC51388-112F-4EBC-AC99-F37DACBE05E7}" destId="{06A46192-9589-4D8F-BF6B-A723F8A0DB4F}" srcOrd="0" destOrd="0" parTransId="{45524ABB-5FA9-4092-8885-E691D8A6567E}" sibTransId="{6819F890-F3B0-4C20-8C0C-53F18E693639}"/>
    <dgm:cxn modelId="{1FBFC859-0527-694B-9733-3980B1BDF284}" type="presOf" srcId="{EEC39161-D924-463D-90C8-0518E3126914}" destId="{0E311F64-E59C-B04A-96B8-8F034937578B}" srcOrd="0" destOrd="0" presId="urn:microsoft.com/office/officeart/2005/8/layout/vList2"/>
    <dgm:cxn modelId="{5F93B05F-2B14-7649-9616-BE34D158F9B4}" srcId="{33FF617F-255E-41AA-85E5-1F2DC4296429}" destId="{9A9D0833-57BD-3642-8747-A6B476621280}" srcOrd="1" destOrd="0" parTransId="{C569BC75-74F8-3940-92BE-4753DB76C1B4}" sibTransId="{5C9DCB73-49D6-454A-8880-1E65D44065FE}"/>
    <dgm:cxn modelId="{AA94A160-6523-214D-AF81-067B6D70DC1C}" type="presOf" srcId="{9A9D0833-57BD-3642-8747-A6B476621280}" destId="{392FDED0-2608-D744-8A12-AC057C116C50}" srcOrd="0" destOrd="0" presId="urn:microsoft.com/office/officeart/2005/8/layout/vList2"/>
    <dgm:cxn modelId="{5F8E0A85-6126-4FF7-8613-482840F8B75B}" srcId="{33FF617F-255E-41AA-85E5-1F2DC4296429}" destId="{F809AC8C-46A7-4A25-8492-DB9017980437}" srcOrd="5" destOrd="0" parTransId="{81F6DA8F-CAEB-4DAF-8516-2BAABFEFC949}" sibTransId="{F15BB870-A262-421E-ADAE-6F9E4A9B910C}"/>
    <dgm:cxn modelId="{3DF5D0C7-7966-A14D-8A4B-7355D805C705}" type="presOf" srcId="{F809AC8C-46A7-4A25-8492-DB9017980437}" destId="{763B85CD-0A0D-1C44-9684-CF3017B0C94A}" srcOrd="0" destOrd="0" presId="urn:microsoft.com/office/officeart/2005/8/layout/vList2"/>
    <dgm:cxn modelId="{F9F840DB-F082-FB43-9E38-822833D3DE41}" type="presOf" srcId="{F1581A58-7B78-4663-951A-61C93EADE251}" destId="{2C3E4DB7-7B79-D945-A032-4D346DF3EBE6}" srcOrd="0" destOrd="0" presId="urn:microsoft.com/office/officeart/2005/8/layout/vList2"/>
    <dgm:cxn modelId="{31555AE4-7F3D-421E-86C9-1CC33B2B1388}" srcId="{33FF617F-255E-41AA-85E5-1F2DC4296429}" destId="{1B63D8AF-68C5-4E61-AFEC-58407F2CB6C4}" srcOrd="3" destOrd="0" parTransId="{9C9C41C7-3D28-46A4-988A-EBF8A5FC564C}" sibTransId="{A9DEEFBC-621E-479A-92A8-14C0597B0DCB}"/>
    <dgm:cxn modelId="{915C50EC-5EB8-7249-9527-080597AEBE1B}" type="presOf" srcId="{1B63D8AF-68C5-4E61-AFEC-58407F2CB6C4}" destId="{908DACF3-15E1-8C48-BF46-281AD4A141FE}" srcOrd="0" destOrd="0" presId="urn:microsoft.com/office/officeart/2005/8/layout/vList2"/>
    <dgm:cxn modelId="{45E015FA-2D3E-3843-8264-BC77BC860926}" type="presOf" srcId="{729078CD-5E60-634E-979D-6DD7CCBFF2BA}" destId="{92E4E87C-E647-0F47-9C13-29B542FEE879}" srcOrd="0" destOrd="0" presId="urn:microsoft.com/office/officeart/2005/8/layout/vList2"/>
    <dgm:cxn modelId="{8CF1A214-D8AA-9B4A-BA34-05A57ED515F1}" type="presParOf" srcId="{4D57EC3A-D0D9-C94D-BAB7-86EBB8EF6C37}" destId="{38BE99FA-CB94-0A48-8AA9-E048118924E5}" srcOrd="0" destOrd="0" presId="urn:microsoft.com/office/officeart/2005/8/layout/vList2"/>
    <dgm:cxn modelId="{0F12DF4B-A987-9047-8509-5A780CDC5F2D}" type="presParOf" srcId="{4D57EC3A-D0D9-C94D-BAB7-86EBB8EF6C37}" destId="{B94286A2-5CC2-1F4C-9587-B57A1A6DFFCF}" srcOrd="1" destOrd="0" presId="urn:microsoft.com/office/officeart/2005/8/layout/vList2"/>
    <dgm:cxn modelId="{63F909BE-2D2C-C54B-BA99-52F9CE52D7A8}" type="presParOf" srcId="{4D57EC3A-D0D9-C94D-BAB7-86EBB8EF6C37}" destId="{392FDED0-2608-D744-8A12-AC057C116C50}" srcOrd="2" destOrd="0" presId="urn:microsoft.com/office/officeart/2005/8/layout/vList2"/>
    <dgm:cxn modelId="{18090D99-C1B4-F848-AA84-A0409C4D6E7F}" type="presParOf" srcId="{4D57EC3A-D0D9-C94D-BAB7-86EBB8EF6C37}" destId="{92E4E87C-E647-0F47-9C13-29B542FEE879}" srcOrd="3" destOrd="0" presId="urn:microsoft.com/office/officeart/2005/8/layout/vList2"/>
    <dgm:cxn modelId="{90F456E0-07B2-8841-A726-3652B287F835}" type="presParOf" srcId="{4D57EC3A-D0D9-C94D-BAB7-86EBB8EF6C37}" destId="{0E311F64-E59C-B04A-96B8-8F034937578B}" srcOrd="4" destOrd="0" presId="urn:microsoft.com/office/officeart/2005/8/layout/vList2"/>
    <dgm:cxn modelId="{AA4C6408-0E4C-C546-B067-2DA221A68CBF}" type="presParOf" srcId="{4D57EC3A-D0D9-C94D-BAB7-86EBB8EF6C37}" destId="{4AE353AB-BE96-8D48-8F6F-828EFF2778AF}" srcOrd="5" destOrd="0" presId="urn:microsoft.com/office/officeart/2005/8/layout/vList2"/>
    <dgm:cxn modelId="{22C3652C-497A-DC46-A047-5EA2958417D5}" type="presParOf" srcId="{4D57EC3A-D0D9-C94D-BAB7-86EBB8EF6C37}" destId="{908DACF3-15E1-8C48-BF46-281AD4A141FE}" srcOrd="6" destOrd="0" presId="urn:microsoft.com/office/officeart/2005/8/layout/vList2"/>
    <dgm:cxn modelId="{F54A7C48-A52E-1342-A5DC-58ECDE274831}" type="presParOf" srcId="{4D57EC3A-D0D9-C94D-BAB7-86EBB8EF6C37}" destId="{F9C86F36-D71D-DC4B-8E15-1DBF6432C9B3}" srcOrd="7" destOrd="0" presId="urn:microsoft.com/office/officeart/2005/8/layout/vList2"/>
    <dgm:cxn modelId="{FEEC6DF2-7CCA-E047-8B3C-6A3162148075}" type="presParOf" srcId="{4D57EC3A-D0D9-C94D-BAB7-86EBB8EF6C37}" destId="{2C3E4DB7-7B79-D945-A032-4D346DF3EBE6}" srcOrd="8" destOrd="0" presId="urn:microsoft.com/office/officeart/2005/8/layout/vList2"/>
    <dgm:cxn modelId="{9935FE30-4799-9048-AB64-8110F7955033}" type="presParOf" srcId="{4D57EC3A-D0D9-C94D-BAB7-86EBB8EF6C37}" destId="{086EDD6E-13F7-2845-914C-A261861760E2}" srcOrd="9" destOrd="0" presId="urn:microsoft.com/office/officeart/2005/8/layout/vList2"/>
    <dgm:cxn modelId="{1A25FAAE-934C-3F46-AB67-B64FBC88F1A1}" type="presParOf" srcId="{4D57EC3A-D0D9-C94D-BAB7-86EBB8EF6C37}" destId="{763B85CD-0A0D-1C44-9684-CF3017B0C94A}" srcOrd="10" destOrd="0" presId="urn:microsoft.com/office/officeart/2005/8/layout/vList2"/>
    <dgm:cxn modelId="{E2A3B9F6-760E-0A45-AABE-02332832EE18}" type="presParOf" srcId="{4D57EC3A-D0D9-C94D-BAB7-86EBB8EF6C37}" destId="{FBF337A7-A54E-3042-A8CA-35C6E015212C}" srcOrd="11" destOrd="0" presId="urn:microsoft.com/office/officeart/2005/8/layout/vList2"/>
    <dgm:cxn modelId="{66CF9533-2395-F343-A5D8-399EBB592FC4}" type="presParOf" srcId="{4D57EC3A-D0D9-C94D-BAB7-86EBB8EF6C37}" destId="{CE9128FB-F3CA-C841-9DEF-498AC57DA1FF}" srcOrd="1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D2C1CCC-4076-43D4-A8A0-048E975CC45B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F0DDF25-649C-415C-80AD-6252AC2867A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Run and Record</a:t>
          </a:r>
        </a:p>
      </dgm:t>
    </dgm:pt>
    <dgm:pt modelId="{8DB77DBC-0131-40AF-B478-BDBA8A52FD31}" type="parTrans" cxnId="{DA6455E5-8F32-4A0D-890B-AFDA399256B3}">
      <dgm:prSet/>
      <dgm:spPr/>
      <dgm:t>
        <a:bodyPr/>
        <a:lstStyle/>
        <a:p>
          <a:endParaRPr lang="en-US"/>
        </a:p>
      </dgm:t>
    </dgm:pt>
    <dgm:pt modelId="{00C3F0C6-20B0-43F9-B4D3-72C27E840B0B}" type="sibTrans" cxnId="{DA6455E5-8F32-4A0D-890B-AFDA399256B3}">
      <dgm:prSet/>
      <dgm:spPr/>
      <dgm:t>
        <a:bodyPr/>
        <a:lstStyle/>
        <a:p>
          <a:endParaRPr lang="en-US"/>
        </a:p>
      </dgm:t>
    </dgm:pt>
    <dgm:pt modelId="{036A8B02-5345-40DD-A2F5-D4486E73D67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Single API or multiple APIs</a:t>
          </a:r>
        </a:p>
      </dgm:t>
    </dgm:pt>
    <dgm:pt modelId="{FAAE2580-D199-472C-B723-4C137802CF5D}" type="parTrans" cxnId="{BF146194-B98C-4559-880D-DEA7F902CADA}">
      <dgm:prSet/>
      <dgm:spPr/>
      <dgm:t>
        <a:bodyPr/>
        <a:lstStyle/>
        <a:p>
          <a:endParaRPr lang="en-US"/>
        </a:p>
      </dgm:t>
    </dgm:pt>
    <dgm:pt modelId="{F20077F6-3CD9-42D0-B7A6-226392494E4B}" type="sibTrans" cxnId="{BF146194-B98C-4559-880D-DEA7F902CADA}">
      <dgm:prSet/>
      <dgm:spPr/>
      <dgm:t>
        <a:bodyPr/>
        <a:lstStyle/>
        <a:p>
          <a:endParaRPr lang="en-US"/>
        </a:p>
      </dgm:t>
    </dgm:pt>
    <dgm:pt modelId="{22DB2696-956A-46A4-8E74-2C85C85B223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Load test: Single threaded or Multi Threaded</a:t>
          </a:r>
        </a:p>
      </dgm:t>
    </dgm:pt>
    <dgm:pt modelId="{02624980-A89D-488A-AC9F-C3D94FF4B4E4}" type="parTrans" cxnId="{34CF41E3-3516-4555-8730-473E8436C4D9}">
      <dgm:prSet/>
      <dgm:spPr/>
      <dgm:t>
        <a:bodyPr/>
        <a:lstStyle/>
        <a:p>
          <a:endParaRPr lang="en-US"/>
        </a:p>
      </dgm:t>
    </dgm:pt>
    <dgm:pt modelId="{D7932725-8BCF-4666-A402-C19D7DFF92DC}" type="sibTrans" cxnId="{34CF41E3-3516-4555-8730-473E8436C4D9}">
      <dgm:prSet/>
      <dgm:spPr/>
      <dgm:t>
        <a:bodyPr/>
        <a:lstStyle/>
        <a:p>
          <a:endParaRPr lang="en-US"/>
        </a:p>
      </dgm:t>
    </dgm:pt>
    <dgm:pt modelId="{C52FBD13-18D1-44AC-86C0-94C9362EE0B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Generate Test Cases for API documentation</a:t>
          </a:r>
        </a:p>
      </dgm:t>
    </dgm:pt>
    <dgm:pt modelId="{45E87BD0-D86F-40F7-BCA4-474AAC6FA391}" type="parTrans" cxnId="{9560A113-4D50-46C9-AEF7-3C6F8814CD88}">
      <dgm:prSet/>
      <dgm:spPr/>
      <dgm:t>
        <a:bodyPr/>
        <a:lstStyle/>
        <a:p>
          <a:endParaRPr lang="en-US"/>
        </a:p>
      </dgm:t>
    </dgm:pt>
    <dgm:pt modelId="{C50328D6-EE49-4BE6-B77F-6FE2ABEEC6AF}" type="sibTrans" cxnId="{9560A113-4D50-46C9-AEF7-3C6F8814CD88}">
      <dgm:prSet/>
      <dgm:spPr/>
      <dgm:t>
        <a:bodyPr/>
        <a:lstStyle/>
        <a:p>
          <a:endParaRPr lang="en-US"/>
        </a:p>
      </dgm:t>
    </dgm:pt>
    <dgm:pt modelId="{196D975A-DC3C-43B8-BFC1-8D4B19E85BB8}" type="pres">
      <dgm:prSet presAssocID="{0D2C1CCC-4076-43D4-A8A0-048E975CC45B}" presName="root" presStyleCnt="0">
        <dgm:presLayoutVars>
          <dgm:dir/>
          <dgm:resizeHandles val="exact"/>
        </dgm:presLayoutVars>
      </dgm:prSet>
      <dgm:spPr/>
    </dgm:pt>
    <dgm:pt modelId="{BED1B744-712C-4FBA-87CF-59EE4D99165C}" type="pres">
      <dgm:prSet presAssocID="{9F0DDF25-649C-415C-80AD-6252AC2867AC}" presName="compNode" presStyleCnt="0"/>
      <dgm:spPr/>
    </dgm:pt>
    <dgm:pt modelId="{3DB837B4-61F7-44DA-A10B-99CCD63A5135}" type="pres">
      <dgm:prSet presAssocID="{9F0DDF25-649C-415C-80AD-6252AC2867AC}" presName="bgRect" presStyleLbl="bgShp" presStyleIdx="0" presStyleCnt="4"/>
      <dgm:spPr/>
    </dgm:pt>
    <dgm:pt modelId="{741CA4A0-C16F-4E3D-A407-7F26626939AB}" type="pres">
      <dgm:prSet presAssocID="{9F0DDF25-649C-415C-80AD-6252AC2867AC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rawl"/>
        </a:ext>
      </dgm:extLst>
    </dgm:pt>
    <dgm:pt modelId="{4B761191-622C-46C2-A607-7FADB56816DF}" type="pres">
      <dgm:prSet presAssocID="{9F0DDF25-649C-415C-80AD-6252AC2867AC}" presName="spaceRect" presStyleCnt="0"/>
      <dgm:spPr/>
    </dgm:pt>
    <dgm:pt modelId="{DE6A8CDE-D535-4B1B-BB32-3D1F082A056F}" type="pres">
      <dgm:prSet presAssocID="{9F0DDF25-649C-415C-80AD-6252AC2867AC}" presName="parTx" presStyleLbl="revTx" presStyleIdx="0" presStyleCnt="4">
        <dgm:presLayoutVars>
          <dgm:chMax val="0"/>
          <dgm:chPref val="0"/>
        </dgm:presLayoutVars>
      </dgm:prSet>
      <dgm:spPr/>
    </dgm:pt>
    <dgm:pt modelId="{C9438002-A7F8-485C-B6ED-71855843B14A}" type="pres">
      <dgm:prSet presAssocID="{00C3F0C6-20B0-43F9-B4D3-72C27E840B0B}" presName="sibTrans" presStyleCnt="0"/>
      <dgm:spPr/>
    </dgm:pt>
    <dgm:pt modelId="{BFF3E750-F12C-4EE4-9A61-74769A76F1BE}" type="pres">
      <dgm:prSet presAssocID="{036A8B02-5345-40DD-A2F5-D4486E73D678}" presName="compNode" presStyleCnt="0"/>
      <dgm:spPr/>
    </dgm:pt>
    <dgm:pt modelId="{2E42C981-90C1-4579-A896-CC5FA62F060B}" type="pres">
      <dgm:prSet presAssocID="{036A8B02-5345-40DD-A2F5-D4486E73D678}" presName="bgRect" presStyleLbl="bgShp" presStyleIdx="1" presStyleCnt="4"/>
      <dgm:spPr/>
    </dgm:pt>
    <dgm:pt modelId="{F4B14718-B68A-4463-A2F9-472943AD9618}" type="pres">
      <dgm:prSet presAssocID="{036A8B02-5345-40DD-A2F5-D4486E73D678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DB918496-892C-4FC7-9877-69D0343ADE48}" type="pres">
      <dgm:prSet presAssocID="{036A8B02-5345-40DD-A2F5-D4486E73D678}" presName="spaceRect" presStyleCnt="0"/>
      <dgm:spPr/>
    </dgm:pt>
    <dgm:pt modelId="{564A553F-8833-4A11-9A26-95620A20FC6A}" type="pres">
      <dgm:prSet presAssocID="{036A8B02-5345-40DD-A2F5-D4486E73D678}" presName="parTx" presStyleLbl="revTx" presStyleIdx="1" presStyleCnt="4">
        <dgm:presLayoutVars>
          <dgm:chMax val="0"/>
          <dgm:chPref val="0"/>
        </dgm:presLayoutVars>
      </dgm:prSet>
      <dgm:spPr/>
    </dgm:pt>
    <dgm:pt modelId="{2263CAA7-55AE-4EBB-ADAE-FA7A7828CC41}" type="pres">
      <dgm:prSet presAssocID="{F20077F6-3CD9-42D0-B7A6-226392494E4B}" presName="sibTrans" presStyleCnt="0"/>
      <dgm:spPr/>
    </dgm:pt>
    <dgm:pt modelId="{EEDFB43D-6304-4E48-9F9E-5D1D421D4DBC}" type="pres">
      <dgm:prSet presAssocID="{22DB2696-956A-46A4-8E74-2C85C85B223E}" presName="compNode" presStyleCnt="0"/>
      <dgm:spPr/>
    </dgm:pt>
    <dgm:pt modelId="{343110D7-DC4F-43B6-A3BF-4DC47B156356}" type="pres">
      <dgm:prSet presAssocID="{22DB2696-956A-46A4-8E74-2C85C85B223E}" presName="bgRect" presStyleLbl="bgShp" presStyleIdx="2" presStyleCnt="4"/>
      <dgm:spPr/>
    </dgm:pt>
    <dgm:pt modelId="{1CC085FC-F33B-4485-9482-BEB22444A2DC}" type="pres">
      <dgm:prSet presAssocID="{22DB2696-956A-46A4-8E74-2C85C85B223E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50A60B35-CB9E-4E6F-948D-62673C764E0A}" type="pres">
      <dgm:prSet presAssocID="{22DB2696-956A-46A4-8E74-2C85C85B223E}" presName="spaceRect" presStyleCnt="0"/>
      <dgm:spPr/>
    </dgm:pt>
    <dgm:pt modelId="{D102F134-7ED9-40AF-AAEB-683D66BE7623}" type="pres">
      <dgm:prSet presAssocID="{22DB2696-956A-46A4-8E74-2C85C85B223E}" presName="parTx" presStyleLbl="revTx" presStyleIdx="2" presStyleCnt="4">
        <dgm:presLayoutVars>
          <dgm:chMax val="0"/>
          <dgm:chPref val="0"/>
        </dgm:presLayoutVars>
      </dgm:prSet>
      <dgm:spPr/>
    </dgm:pt>
    <dgm:pt modelId="{AD82214B-D16A-437C-8B98-B55923E71487}" type="pres">
      <dgm:prSet presAssocID="{D7932725-8BCF-4666-A402-C19D7DFF92DC}" presName="sibTrans" presStyleCnt="0"/>
      <dgm:spPr/>
    </dgm:pt>
    <dgm:pt modelId="{7D711C4C-72B5-44DE-841C-3893965A0A80}" type="pres">
      <dgm:prSet presAssocID="{C52FBD13-18D1-44AC-86C0-94C9362EE0BC}" presName="compNode" presStyleCnt="0"/>
      <dgm:spPr/>
    </dgm:pt>
    <dgm:pt modelId="{BD0036C6-6D81-4AD5-98CA-F26E10799BEE}" type="pres">
      <dgm:prSet presAssocID="{C52FBD13-18D1-44AC-86C0-94C9362EE0BC}" presName="bgRect" presStyleLbl="bgShp" presStyleIdx="3" presStyleCnt="4"/>
      <dgm:spPr/>
    </dgm:pt>
    <dgm:pt modelId="{42E0D5EA-58B8-4210-A49E-D6ACE0128DEB}" type="pres">
      <dgm:prSet presAssocID="{C52FBD13-18D1-44AC-86C0-94C9362EE0BC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0F3ABFD0-2B1A-4E70-A885-BA5CFA7E53F7}" type="pres">
      <dgm:prSet presAssocID="{C52FBD13-18D1-44AC-86C0-94C9362EE0BC}" presName="spaceRect" presStyleCnt="0"/>
      <dgm:spPr/>
    </dgm:pt>
    <dgm:pt modelId="{A810A324-B1DB-4836-BACE-95F2D135254A}" type="pres">
      <dgm:prSet presAssocID="{C52FBD13-18D1-44AC-86C0-94C9362EE0BC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9560A113-4D50-46C9-AEF7-3C6F8814CD88}" srcId="{0D2C1CCC-4076-43D4-A8A0-048E975CC45B}" destId="{C52FBD13-18D1-44AC-86C0-94C9362EE0BC}" srcOrd="3" destOrd="0" parTransId="{45E87BD0-D86F-40F7-BCA4-474AAC6FA391}" sibTransId="{C50328D6-EE49-4BE6-B77F-6FE2ABEEC6AF}"/>
    <dgm:cxn modelId="{E25C145B-8A34-42B5-93BE-15F88DDCC5B8}" type="presOf" srcId="{C52FBD13-18D1-44AC-86C0-94C9362EE0BC}" destId="{A810A324-B1DB-4836-BACE-95F2D135254A}" srcOrd="0" destOrd="0" presId="urn:microsoft.com/office/officeart/2018/2/layout/IconVerticalSolidList"/>
    <dgm:cxn modelId="{4B2D6E69-AE4E-4267-A83C-F1B9978A631F}" type="presOf" srcId="{0D2C1CCC-4076-43D4-A8A0-048E975CC45B}" destId="{196D975A-DC3C-43B8-BFC1-8D4B19E85BB8}" srcOrd="0" destOrd="0" presId="urn:microsoft.com/office/officeart/2018/2/layout/IconVerticalSolidList"/>
    <dgm:cxn modelId="{BF146194-B98C-4559-880D-DEA7F902CADA}" srcId="{0D2C1CCC-4076-43D4-A8A0-048E975CC45B}" destId="{036A8B02-5345-40DD-A2F5-D4486E73D678}" srcOrd="1" destOrd="0" parTransId="{FAAE2580-D199-472C-B723-4C137802CF5D}" sibTransId="{F20077F6-3CD9-42D0-B7A6-226392494E4B}"/>
    <dgm:cxn modelId="{9AFFA8AD-A35B-42FA-83A9-2ABAF23064CA}" type="presOf" srcId="{22DB2696-956A-46A4-8E74-2C85C85B223E}" destId="{D102F134-7ED9-40AF-AAEB-683D66BE7623}" srcOrd="0" destOrd="0" presId="urn:microsoft.com/office/officeart/2018/2/layout/IconVerticalSolidList"/>
    <dgm:cxn modelId="{CDB8B9B3-DBD2-4144-B2AD-7043F7588E40}" type="presOf" srcId="{036A8B02-5345-40DD-A2F5-D4486E73D678}" destId="{564A553F-8833-4A11-9A26-95620A20FC6A}" srcOrd="0" destOrd="0" presId="urn:microsoft.com/office/officeart/2018/2/layout/IconVerticalSolidList"/>
    <dgm:cxn modelId="{34CF41E3-3516-4555-8730-473E8436C4D9}" srcId="{0D2C1CCC-4076-43D4-A8A0-048E975CC45B}" destId="{22DB2696-956A-46A4-8E74-2C85C85B223E}" srcOrd="2" destOrd="0" parTransId="{02624980-A89D-488A-AC9F-C3D94FF4B4E4}" sibTransId="{D7932725-8BCF-4666-A402-C19D7DFF92DC}"/>
    <dgm:cxn modelId="{DA6455E5-8F32-4A0D-890B-AFDA399256B3}" srcId="{0D2C1CCC-4076-43D4-A8A0-048E975CC45B}" destId="{9F0DDF25-649C-415C-80AD-6252AC2867AC}" srcOrd="0" destOrd="0" parTransId="{8DB77DBC-0131-40AF-B478-BDBA8A52FD31}" sibTransId="{00C3F0C6-20B0-43F9-B4D3-72C27E840B0B}"/>
    <dgm:cxn modelId="{E26352F1-3298-489B-A05A-7FF39E43B8AE}" type="presOf" srcId="{9F0DDF25-649C-415C-80AD-6252AC2867AC}" destId="{DE6A8CDE-D535-4B1B-BB32-3D1F082A056F}" srcOrd="0" destOrd="0" presId="urn:microsoft.com/office/officeart/2018/2/layout/IconVerticalSolidList"/>
    <dgm:cxn modelId="{FC1BC063-6025-4C36-87C6-ED2AE2DA8247}" type="presParOf" srcId="{196D975A-DC3C-43B8-BFC1-8D4B19E85BB8}" destId="{BED1B744-712C-4FBA-87CF-59EE4D99165C}" srcOrd="0" destOrd="0" presId="urn:microsoft.com/office/officeart/2018/2/layout/IconVerticalSolidList"/>
    <dgm:cxn modelId="{CF83BDD6-66A4-40E5-BE1E-B677B4DF5A55}" type="presParOf" srcId="{BED1B744-712C-4FBA-87CF-59EE4D99165C}" destId="{3DB837B4-61F7-44DA-A10B-99CCD63A5135}" srcOrd="0" destOrd="0" presId="urn:microsoft.com/office/officeart/2018/2/layout/IconVerticalSolidList"/>
    <dgm:cxn modelId="{3744D9B0-3B90-4D6C-B30D-2FC1E01B2E24}" type="presParOf" srcId="{BED1B744-712C-4FBA-87CF-59EE4D99165C}" destId="{741CA4A0-C16F-4E3D-A407-7F26626939AB}" srcOrd="1" destOrd="0" presId="urn:microsoft.com/office/officeart/2018/2/layout/IconVerticalSolidList"/>
    <dgm:cxn modelId="{3DC3B327-EBC4-43A7-BCC7-51679F5165C5}" type="presParOf" srcId="{BED1B744-712C-4FBA-87CF-59EE4D99165C}" destId="{4B761191-622C-46C2-A607-7FADB56816DF}" srcOrd="2" destOrd="0" presId="urn:microsoft.com/office/officeart/2018/2/layout/IconVerticalSolidList"/>
    <dgm:cxn modelId="{102C1292-0404-4276-BF6D-45B028376DA6}" type="presParOf" srcId="{BED1B744-712C-4FBA-87CF-59EE4D99165C}" destId="{DE6A8CDE-D535-4B1B-BB32-3D1F082A056F}" srcOrd="3" destOrd="0" presId="urn:microsoft.com/office/officeart/2018/2/layout/IconVerticalSolidList"/>
    <dgm:cxn modelId="{B0328227-AF9B-4B46-B40F-B113A8237C73}" type="presParOf" srcId="{196D975A-DC3C-43B8-BFC1-8D4B19E85BB8}" destId="{C9438002-A7F8-485C-B6ED-71855843B14A}" srcOrd="1" destOrd="0" presId="urn:microsoft.com/office/officeart/2018/2/layout/IconVerticalSolidList"/>
    <dgm:cxn modelId="{E4BE3902-C1F9-4C1B-8E5D-A71CC712E171}" type="presParOf" srcId="{196D975A-DC3C-43B8-BFC1-8D4B19E85BB8}" destId="{BFF3E750-F12C-4EE4-9A61-74769A76F1BE}" srcOrd="2" destOrd="0" presId="urn:microsoft.com/office/officeart/2018/2/layout/IconVerticalSolidList"/>
    <dgm:cxn modelId="{F377D877-CDCC-4EE0-B1F0-F607FDF54832}" type="presParOf" srcId="{BFF3E750-F12C-4EE4-9A61-74769A76F1BE}" destId="{2E42C981-90C1-4579-A896-CC5FA62F060B}" srcOrd="0" destOrd="0" presId="urn:microsoft.com/office/officeart/2018/2/layout/IconVerticalSolidList"/>
    <dgm:cxn modelId="{5B946BCC-10E1-46CE-A273-17BC62D07983}" type="presParOf" srcId="{BFF3E750-F12C-4EE4-9A61-74769A76F1BE}" destId="{F4B14718-B68A-4463-A2F9-472943AD9618}" srcOrd="1" destOrd="0" presId="urn:microsoft.com/office/officeart/2018/2/layout/IconVerticalSolidList"/>
    <dgm:cxn modelId="{A1578FDD-9187-436F-B106-99873028D594}" type="presParOf" srcId="{BFF3E750-F12C-4EE4-9A61-74769A76F1BE}" destId="{DB918496-892C-4FC7-9877-69D0343ADE48}" srcOrd="2" destOrd="0" presId="urn:microsoft.com/office/officeart/2018/2/layout/IconVerticalSolidList"/>
    <dgm:cxn modelId="{7C5EFB19-6D29-4A5A-8B06-ABE1D2EC016D}" type="presParOf" srcId="{BFF3E750-F12C-4EE4-9A61-74769A76F1BE}" destId="{564A553F-8833-4A11-9A26-95620A20FC6A}" srcOrd="3" destOrd="0" presId="urn:microsoft.com/office/officeart/2018/2/layout/IconVerticalSolidList"/>
    <dgm:cxn modelId="{340F92AC-8C42-49C2-BDA1-2F3F6DFA58A3}" type="presParOf" srcId="{196D975A-DC3C-43B8-BFC1-8D4B19E85BB8}" destId="{2263CAA7-55AE-4EBB-ADAE-FA7A7828CC41}" srcOrd="3" destOrd="0" presId="urn:microsoft.com/office/officeart/2018/2/layout/IconVerticalSolidList"/>
    <dgm:cxn modelId="{D4DA8AC8-31E2-4274-A696-60A39FC001F7}" type="presParOf" srcId="{196D975A-DC3C-43B8-BFC1-8D4B19E85BB8}" destId="{EEDFB43D-6304-4E48-9F9E-5D1D421D4DBC}" srcOrd="4" destOrd="0" presId="urn:microsoft.com/office/officeart/2018/2/layout/IconVerticalSolidList"/>
    <dgm:cxn modelId="{2D007E23-18C9-4BFA-9873-7809D5C2C7C3}" type="presParOf" srcId="{EEDFB43D-6304-4E48-9F9E-5D1D421D4DBC}" destId="{343110D7-DC4F-43B6-A3BF-4DC47B156356}" srcOrd="0" destOrd="0" presId="urn:microsoft.com/office/officeart/2018/2/layout/IconVerticalSolidList"/>
    <dgm:cxn modelId="{C8EBF43C-ED3C-4C00-A7DF-6FE2EF428B71}" type="presParOf" srcId="{EEDFB43D-6304-4E48-9F9E-5D1D421D4DBC}" destId="{1CC085FC-F33B-4485-9482-BEB22444A2DC}" srcOrd="1" destOrd="0" presId="urn:microsoft.com/office/officeart/2018/2/layout/IconVerticalSolidList"/>
    <dgm:cxn modelId="{3D0B6992-D48E-4E28-A638-753544929829}" type="presParOf" srcId="{EEDFB43D-6304-4E48-9F9E-5D1D421D4DBC}" destId="{50A60B35-CB9E-4E6F-948D-62673C764E0A}" srcOrd="2" destOrd="0" presId="urn:microsoft.com/office/officeart/2018/2/layout/IconVerticalSolidList"/>
    <dgm:cxn modelId="{AF97F741-B2F9-4C8A-A974-8085DA360171}" type="presParOf" srcId="{EEDFB43D-6304-4E48-9F9E-5D1D421D4DBC}" destId="{D102F134-7ED9-40AF-AAEB-683D66BE7623}" srcOrd="3" destOrd="0" presId="urn:microsoft.com/office/officeart/2018/2/layout/IconVerticalSolidList"/>
    <dgm:cxn modelId="{4A0A643E-A2C0-4364-9E20-A59D8AD3B52C}" type="presParOf" srcId="{196D975A-DC3C-43B8-BFC1-8D4B19E85BB8}" destId="{AD82214B-D16A-437C-8B98-B55923E71487}" srcOrd="5" destOrd="0" presId="urn:microsoft.com/office/officeart/2018/2/layout/IconVerticalSolidList"/>
    <dgm:cxn modelId="{E693D82B-57A4-471F-A65A-F150D57E98F0}" type="presParOf" srcId="{196D975A-DC3C-43B8-BFC1-8D4B19E85BB8}" destId="{7D711C4C-72B5-44DE-841C-3893965A0A80}" srcOrd="6" destOrd="0" presId="urn:microsoft.com/office/officeart/2018/2/layout/IconVerticalSolidList"/>
    <dgm:cxn modelId="{858CC677-E21D-449C-80C0-10F1A7F58D6B}" type="presParOf" srcId="{7D711C4C-72B5-44DE-841C-3893965A0A80}" destId="{BD0036C6-6D81-4AD5-98CA-F26E10799BEE}" srcOrd="0" destOrd="0" presId="urn:microsoft.com/office/officeart/2018/2/layout/IconVerticalSolidList"/>
    <dgm:cxn modelId="{0D4FAECF-DFA2-4E31-AD36-651894314CBD}" type="presParOf" srcId="{7D711C4C-72B5-44DE-841C-3893965A0A80}" destId="{42E0D5EA-58B8-4210-A49E-D6ACE0128DEB}" srcOrd="1" destOrd="0" presId="urn:microsoft.com/office/officeart/2018/2/layout/IconVerticalSolidList"/>
    <dgm:cxn modelId="{80DF7439-0664-4D6A-A3ED-AEBE0BFFDE20}" type="presParOf" srcId="{7D711C4C-72B5-44DE-841C-3893965A0A80}" destId="{0F3ABFD0-2B1A-4E70-A885-BA5CFA7E53F7}" srcOrd="2" destOrd="0" presId="urn:microsoft.com/office/officeart/2018/2/layout/IconVerticalSolidList"/>
    <dgm:cxn modelId="{33444248-A9EC-4E69-9979-8771153EA8F7}" type="presParOf" srcId="{7D711C4C-72B5-44DE-841C-3893965A0A80}" destId="{A810A324-B1DB-4836-BACE-95F2D135254A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4D3F4EE-93C1-4B04-98A1-285F11435516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28879B3A-3F69-4415-A768-42ADAA114289}">
      <dgm:prSet/>
      <dgm:spPr/>
      <dgm:t>
        <a:bodyPr/>
        <a:lstStyle/>
        <a:p>
          <a:r>
            <a:rPr lang="en-US"/>
            <a:t>Graphical side by side diff editor</a:t>
          </a:r>
        </a:p>
      </dgm:t>
    </dgm:pt>
    <dgm:pt modelId="{86E1BE6B-0425-4D82-ABDC-619F01C6CF4B}" type="parTrans" cxnId="{0AF47834-2CEE-48D4-8914-968F3ABF88DE}">
      <dgm:prSet/>
      <dgm:spPr/>
      <dgm:t>
        <a:bodyPr/>
        <a:lstStyle/>
        <a:p>
          <a:endParaRPr lang="en-US"/>
        </a:p>
      </dgm:t>
    </dgm:pt>
    <dgm:pt modelId="{CA1AF99F-1206-4D36-AE65-B3828658084D}" type="sibTrans" cxnId="{0AF47834-2CEE-48D4-8914-968F3ABF88DE}">
      <dgm:prSet/>
      <dgm:spPr/>
      <dgm:t>
        <a:bodyPr/>
        <a:lstStyle/>
        <a:p>
          <a:endParaRPr lang="en-US"/>
        </a:p>
      </dgm:t>
    </dgm:pt>
    <dgm:pt modelId="{AB04FEEC-73ED-4FE2-A5C6-22D3922C6328}">
      <dgm:prSet/>
      <dgm:spPr/>
      <dgm:t>
        <a:bodyPr/>
        <a:lstStyle/>
        <a:p>
          <a:r>
            <a:rPr lang="en-US"/>
            <a:t>Quick visibility in Code Coverage</a:t>
          </a:r>
        </a:p>
      </dgm:t>
    </dgm:pt>
    <dgm:pt modelId="{6DDB7F6B-FF9A-4827-B934-95901EDC4AEF}" type="parTrans" cxnId="{5EA32510-2333-470F-82BD-D2ACA815D162}">
      <dgm:prSet/>
      <dgm:spPr/>
      <dgm:t>
        <a:bodyPr/>
        <a:lstStyle/>
        <a:p>
          <a:endParaRPr lang="en-US"/>
        </a:p>
      </dgm:t>
    </dgm:pt>
    <dgm:pt modelId="{23A16669-2F32-4CCE-B74E-091989FAAF0A}" type="sibTrans" cxnId="{5EA32510-2333-470F-82BD-D2ACA815D162}">
      <dgm:prSet/>
      <dgm:spPr/>
      <dgm:t>
        <a:bodyPr/>
        <a:lstStyle/>
        <a:p>
          <a:endParaRPr lang="en-US"/>
        </a:p>
      </dgm:t>
    </dgm:pt>
    <dgm:pt modelId="{3788E04E-A74F-4724-B75D-FD7D1BE8CC65}">
      <dgm:prSet/>
      <dgm:spPr/>
      <dgm:t>
        <a:bodyPr/>
        <a:lstStyle/>
        <a:p>
          <a:r>
            <a:rPr lang="en-US"/>
            <a:t>SonarQube Integration</a:t>
          </a:r>
        </a:p>
      </dgm:t>
    </dgm:pt>
    <dgm:pt modelId="{476D0B9A-B238-4A60-8268-9270C21A6C23}" type="parTrans" cxnId="{D2D7F75D-365A-43CA-8675-4E63F026ED3D}">
      <dgm:prSet/>
      <dgm:spPr/>
      <dgm:t>
        <a:bodyPr/>
        <a:lstStyle/>
        <a:p>
          <a:endParaRPr lang="en-US"/>
        </a:p>
      </dgm:t>
    </dgm:pt>
    <dgm:pt modelId="{A0955BCC-48B1-403E-AA3D-C875BEA7463A}" type="sibTrans" cxnId="{D2D7F75D-365A-43CA-8675-4E63F026ED3D}">
      <dgm:prSet/>
      <dgm:spPr/>
      <dgm:t>
        <a:bodyPr/>
        <a:lstStyle/>
        <a:p>
          <a:endParaRPr lang="en-US"/>
        </a:p>
      </dgm:t>
    </dgm:pt>
    <dgm:pt modelId="{C7D6AA1D-101F-4877-AA0D-D5C18398D85F}">
      <dgm:prSet/>
      <dgm:spPr/>
      <dgm:t>
        <a:bodyPr/>
        <a:lstStyle/>
        <a:p>
          <a:r>
            <a:rPr lang="en-US"/>
            <a:t>Easy to integrate with CI/CD</a:t>
          </a:r>
        </a:p>
      </dgm:t>
    </dgm:pt>
    <dgm:pt modelId="{779216D1-92A2-4CD9-9F91-B87E788512A8}" type="parTrans" cxnId="{B3F327B4-4183-4DD1-AF3A-AB976D731EA3}">
      <dgm:prSet/>
      <dgm:spPr/>
      <dgm:t>
        <a:bodyPr/>
        <a:lstStyle/>
        <a:p>
          <a:endParaRPr lang="en-US"/>
        </a:p>
      </dgm:t>
    </dgm:pt>
    <dgm:pt modelId="{3ABD5806-7216-43F4-9AEC-1E6E0F33814D}" type="sibTrans" cxnId="{B3F327B4-4183-4DD1-AF3A-AB976D731EA3}">
      <dgm:prSet/>
      <dgm:spPr/>
      <dgm:t>
        <a:bodyPr/>
        <a:lstStyle/>
        <a:p>
          <a:endParaRPr lang="en-US"/>
        </a:p>
      </dgm:t>
    </dgm:pt>
    <dgm:pt modelId="{0700B229-8487-47CD-BB56-FDB46998E09F}">
      <dgm:prSet/>
      <dgm:spPr/>
      <dgm:t>
        <a:bodyPr/>
        <a:lstStyle/>
        <a:p>
          <a:r>
            <a:rPr lang="en-US"/>
            <a:t>Generate sample Test Case for API documentation</a:t>
          </a:r>
        </a:p>
      </dgm:t>
    </dgm:pt>
    <dgm:pt modelId="{45324A1F-3E93-4C7B-AD55-6A87530AE59B}" type="parTrans" cxnId="{71E1E3E8-168B-471E-B34E-F9200890A098}">
      <dgm:prSet/>
      <dgm:spPr/>
      <dgm:t>
        <a:bodyPr/>
        <a:lstStyle/>
        <a:p>
          <a:endParaRPr lang="en-US"/>
        </a:p>
      </dgm:t>
    </dgm:pt>
    <dgm:pt modelId="{E6534134-EC0D-4784-83C9-BECC9FDE2482}" type="sibTrans" cxnId="{71E1E3E8-168B-471E-B34E-F9200890A098}">
      <dgm:prSet/>
      <dgm:spPr/>
      <dgm:t>
        <a:bodyPr/>
        <a:lstStyle/>
        <a:p>
          <a:endParaRPr lang="en-US"/>
        </a:p>
      </dgm:t>
    </dgm:pt>
    <dgm:pt modelId="{92E329CE-7D40-1340-9673-B695EBFCF70B}" type="pres">
      <dgm:prSet presAssocID="{24D3F4EE-93C1-4B04-98A1-285F11435516}" presName="outerComposite" presStyleCnt="0">
        <dgm:presLayoutVars>
          <dgm:chMax val="5"/>
          <dgm:dir/>
          <dgm:resizeHandles val="exact"/>
        </dgm:presLayoutVars>
      </dgm:prSet>
      <dgm:spPr/>
    </dgm:pt>
    <dgm:pt modelId="{99545956-18D4-324A-8B55-5732B27FEBE7}" type="pres">
      <dgm:prSet presAssocID="{24D3F4EE-93C1-4B04-98A1-285F11435516}" presName="dummyMaxCanvas" presStyleCnt="0">
        <dgm:presLayoutVars/>
      </dgm:prSet>
      <dgm:spPr/>
    </dgm:pt>
    <dgm:pt modelId="{81296EA3-906A-1E4C-907F-AC5BE0E48DFE}" type="pres">
      <dgm:prSet presAssocID="{24D3F4EE-93C1-4B04-98A1-285F11435516}" presName="FiveNodes_1" presStyleLbl="node1" presStyleIdx="0" presStyleCnt="5">
        <dgm:presLayoutVars>
          <dgm:bulletEnabled val="1"/>
        </dgm:presLayoutVars>
      </dgm:prSet>
      <dgm:spPr/>
    </dgm:pt>
    <dgm:pt modelId="{49FA2C51-8372-254D-A27F-EEA7804FCD1B}" type="pres">
      <dgm:prSet presAssocID="{24D3F4EE-93C1-4B04-98A1-285F11435516}" presName="FiveNodes_2" presStyleLbl="node1" presStyleIdx="1" presStyleCnt="5">
        <dgm:presLayoutVars>
          <dgm:bulletEnabled val="1"/>
        </dgm:presLayoutVars>
      </dgm:prSet>
      <dgm:spPr/>
    </dgm:pt>
    <dgm:pt modelId="{3B0E101A-1167-EE42-902F-ECBEDEC24D2E}" type="pres">
      <dgm:prSet presAssocID="{24D3F4EE-93C1-4B04-98A1-285F11435516}" presName="FiveNodes_3" presStyleLbl="node1" presStyleIdx="2" presStyleCnt="5">
        <dgm:presLayoutVars>
          <dgm:bulletEnabled val="1"/>
        </dgm:presLayoutVars>
      </dgm:prSet>
      <dgm:spPr/>
    </dgm:pt>
    <dgm:pt modelId="{98E45B01-1960-B940-A923-48F0A5912FAC}" type="pres">
      <dgm:prSet presAssocID="{24D3F4EE-93C1-4B04-98A1-285F11435516}" presName="FiveNodes_4" presStyleLbl="node1" presStyleIdx="3" presStyleCnt="5">
        <dgm:presLayoutVars>
          <dgm:bulletEnabled val="1"/>
        </dgm:presLayoutVars>
      </dgm:prSet>
      <dgm:spPr/>
    </dgm:pt>
    <dgm:pt modelId="{A459C787-8C04-154E-B584-329E574D74DB}" type="pres">
      <dgm:prSet presAssocID="{24D3F4EE-93C1-4B04-98A1-285F11435516}" presName="FiveNodes_5" presStyleLbl="node1" presStyleIdx="4" presStyleCnt="5">
        <dgm:presLayoutVars>
          <dgm:bulletEnabled val="1"/>
        </dgm:presLayoutVars>
      </dgm:prSet>
      <dgm:spPr/>
    </dgm:pt>
    <dgm:pt modelId="{3EE80D60-9946-B145-B99C-A993B47D8E89}" type="pres">
      <dgm:prSet presAssocID="{24D3F4EE-93C1-4B04-98A1-285F11435516}" presName="FiveConn_1-2" presStyleLbl="fgAccFollowNode1" presStyleIdx="0" presStyleCnt="4">
        <dgm:presLayoutVars>
          <dgm:bulletEnabled val="1"/>
        </dgm:presLayoutVars>
      </dgm:prSet>
      <dgm:spPr/>
    </dgm:pt>
    <dgm:pt modelId="{19088E1C-715B-EF44-BFD6-B1385557AE91}" type="pres">
      <dgm:prSet presAssocID="{24D3F4EE-93C1-4B04-98A1-285F11435516}" presName="FiveConn_2-3" presStyleLbl="fgAccFollowNode1" presStyleIdx="1" presStyleCnt="4">
        <dgm:presLayoutVars>
          <dgm:bulletEnabled val="1"/>
        </dgm:presLayoutVars>
      </dgm:prSet>
      <dgm:spPr/>
    </dgm:pt>
    <dgm:pt modelId="{D2CFC9BA-42A2-8148-8AE4-7CC2584DC8D8}" type="pres">
      <dgm:prSet presAssocID="{24D3F4EE-93C1-4B04-98A1-285F11435516}" presName="FiveConn_3-4" presStyleLbl="fgAccFollowNode1" presStyleIdx="2" presStyleCnt="4">
        <dgm:presLayoutVars>
          <dgm:bulletEnabled val="1"/>
        </dgm:presLayoutVars>
      </dgm:prSet>
      <dgm:spPr/>
    </dgm:pt>
    <dgm:pt modelId="{7F0190F4-A6AE-BD4D-81AD-D3932B98E8E9}" type="pres">
      <dgm:prSet presAssocID="{24D3F4EE-93C1-4B04-98A1-285F11435516}" presName="FiveConn_4-5" presStyleLbl="fgAccFollowNode1" presStyleIdx="3" presStyleCnt="4">
        <dgm:presLayoutVars>
          <dgm:bulletEnabled val="1"/>
        </dgm:presLayoutVars>
      </dgm:prSet>
      <dgm:spPr/>
    </dgm:pt>
    <dgm:pt modelId="{75A6345F-CB6D-2642-99C7-A91A7B0B2046}" type="pres">
      <dgm:prSet presAssocID="{24D3F4EE-93C1-4B04-98A1-285F11435516}" presName="FiveNodes_1_text" presStyleLbl="node1" presStyleIdx="4" presStyleCnt="5">
        <dgm:presLayoutVars>
          <dgm:bulletEnabled val="1"/>
        </dgm:presLayoutVars>
      </dgm:prSet>
      <dgm:spPr/>
    </dgm:pt>
    <dgm:pt modelId="{7A3E7459-537B-1C4F-A3EA-00E4A6BB0403}" type="pres">
      <dgm:prSet presAssocID="{24D3F4EE-93C1-4B04-98A1-285F11435516}" presName="FiveNodes_2_text" presStyleLbl="node1" presStyleIdx="4" presStyleCnt="5">
        <dgm:presLayoutVars>
          <dgm:bulletEnabled val="1"/>
        </dgm:presLayoutVars>
      </dgm:prSet>
      <dgm:spPr/>
    </dgm:pt>
    <dgm:pt modelId="{B3770E82-BD7D-2541-9393-4A98F0EA97DB}" type="pres">
      <dgm:prSet presAssocID="{24D3F4EE-93C1-4B04-98A1-285F11435516}" presName="FiveNodes_3_text" presStyleLbl="node1" presStyleIdx="4" presStyleCnt="5">
        <dgm:presLayoutVars>
          <dgm:bulletEnabled val="1"/>
        </dgm:presLayoutVars>
      </dgm:prSet>
      <dgm:spPr/>
    </dgm:pt>
    <dgm:pt modelId="{3ADC53D2-FE53-5040-AF4A-BCDB97CAAB4B}" type="pres">
      <dgm:prSet presAssocID="{24D3F4EE-93C1-4B04-98A1-285F11435516}" presName="FiveNodes_4_text" presStyleLbl="node1" presStyleIdx="4" presStyleCnt="5">
        <dgm:presLayoutVars>
          <dgm:bulletEnabled val="1"/>
        </dgm:presLayoutVars>
      </dgm:prSet>
      <dgm:spPr/>
    </dgm:pt>
    <dgm:pt modelId="{96356D2C-03CC-1A4B-B1B4-587F28DDF095}" type="pres">
      <dgm:prSet presAssocID="{24D3F4EE-93C1-4B04-98A1-285F11435516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5EA32510-2333-470F-82BD-D2ACA815D162}" srcId="{24D3F4EE-93C1-4B04-98A1-285F11435516}" destId="{AB04FEEC-73ED-4FE2-A5C6-22D3922C6328}" srcOrd="1" destOrd="0" parTransId="{6DDB7F6B-FF9A-4827-B934-95901EDC4AEF}" sibTransId="{23A16669-2F32-4CCE-B74E-091989FAAF0A}"/>
    <dgm:cxn modelId="{0AF47834-2CEE-48D4-8914-968F3ABF88DE}" srcId="{24D3F4EE-93C1-4B04-98A1-285F11435516}" destId="{28879B3A-3F69-4415-A768-42ADAA114289}" srcOrd="0" destOrd="0" parTransId="{86E1BE6B-0425-4D82-ABDC-619F01C6CF4B}" sibTransId="{CA1AF99F-1206-4D36-AE65-B3828658084D}"/>
    <dgm:cxn modelId="{19B0723A-9CEF-064A-A2AF-D3F5558A86FB}" type="presOf" srcId="{AB04FEEC-73ED-4FE2-A5C6-22D3922C6328}" destId="{49FA2C51-8372-254D-A27F-EEA7804FCD1B}" srcOrd="0" destOrd="0" presId="urn:microsoft.com/office/officeart/2005/8/layout/vProcess5"/>
    <dgm:cxn modelId="{0439443E-3EB4-7941-80C3-FCBAFA4CD0D0}" type="presOf" srcId="{3788E04E-A74F-4724-B75D-FD7D1BE8CC65}" destId="{3B0E101A-1167-EE42-902F-ECBEDEC24D2E}" srcOrd="0" destOrd="0" presId="urn:microsoft.com/office/officeart/2005/8/layout/vProcess5"/>
    <dgm:cxn modelId="{6B85C73F-6538-994D-9712-F9D25EE4814C}" type="presOf" srcId="{CA1AF99F-1206-4D36-AE65-B3828658084D}" destId="{3EE80D60-9946-B145-B99C-A993B47D8E89}" srcOrd="0" destOrd="0" presId="urn:microsoft.com/office/officeart/2005/8/layout/vProcess5"/>
    <dgm:cxn modelId="{B44D704A-BC36-CD4A-A9C9-1AEFC47DB0A6}" type="presOf" srcId="{28879B3A-3F69-4415-A768-42ADAA114289}" destId="{75A6345F-CB6D-2642-99C7-A91A7B0B2046}" srcOrd="1" destOrd="0" presId="urn:microsoft.com/office/officeart/2005/8/layout/vProcess5"/>
    <dgm:cxn modelId="{CDE52857-A47D-A64E-9BF7-6387B900A20D}" type="presOf" srcId="{AB04FEEC-73ED-4FE2-A5C6-22D3922C6328}" destId="{7A3E7459-537B-1C4F-A3EA-00E4A6BB0403}" srcOrd="1" destOrd="0" presId="urn:microsoft.com/office/officeart/2005/8/layout/vProcess5"/>
    <dgm:cxn modelId="{D2D7F75D-365A-43CA-8675-4E63F026ED3D}" srcId="{24D3F4EE-93C1-4B04-98A1-285F11435516}" destId="{3788E04E-A74F-4724-B75D-FD7D1BE8CC65}" srcOrd="2" destOrd="0" parTransId="{476D0B9A-B238-4A60-8268-9270C21A6C23}" sibTransId="{A0955BCC-48B1-403E-AA3D-C875BEA7463A}"/>
    <dgm:cxn modelId="{B1273975-512F-B44F-A98B-C03984D4E1D7}" type="presOf" srcId="{0700B229-8487-47CD-BB56-FDB46998E09F}" destId="{A459C787-8C04-154E-B584-329E574D74DB}" srcOrd="0" destOrd="0" presId="urn:microsoft.com/office/officeart/2005/8/layout/vProcess5"/>
    <dgm:cxn modelId="{4DF9B983-5E32-8A4A-91C1-3FBF71E65364}" type="presOf" srcId="{0700B229-8487-47CD-BB56-FDB46998E09F}" destId="{96356D2C-03CC-1A4B-B1B4-587F28DDF095}" srcOrd="1" destOrd="0" presId="urn:microsoft.com/office/officeart/2005/8/layout/vProcess5"/>
    <dgm:cxn modelId="{F5613B8A-89E8-0E4B-8A05-67A609BCD4D9}" type="presOf" srcId="{24D3F4EE-93C1-4B04-98A1-285F11435516}" destId="{92E329CE-7D40-1340-9673-B695EBFCF70B}" srcOrd="0" destOrd="0" presId="urn:microsoft.com/office/officeart/2005/8/layout/vProcess5"/>
    <dgm:cxn modelId="{7CD0F88C-285D-3A49-AF05-9C10BD5A51A3}" type="presOf" srcId="{C7D6AA1D-101F-4877-AA0D-D5C18398D85F}" destId="{3ADC53D2-FE53-5040-AF4A-BCDB97CAAB4B}" srcOrd="1" destOrd="0" presId="urn:microsoft.com/office/officeart/2005/8/layout/vProcess5"/>
    <dgm:cxn modelId="{283BE497-0164-3649-B7D2-A8EE8B1DF617}" type="presOf" srcId="{28879B3A-3F69-4415-A768-42ADAA114289}" destId="{81296EA3-906A-1E4C-907F-AC5BE0E48DFE}" srcOrd="0" destOrd="0" presId="urn:microsoft.com/office/officeart/2005/8/layout/vProcess5"/>
    <dgm:cxn modelId="{DC58B4A3-6141-2041-B050-65C92D30C251}" type="presOf" srcId="{C7D6AA1D-101F-4877-AA0D-D5C18398D85F}" destId="{98E45B01-1960-B940-A923-48F0A5912FAC}" srcOrd="0" destOrd="0" presId="urn:microsoft.com/office/officeart/2005/8/layout/vProcess5"/>
    <dgm:cxn modelId="{B3F327B4-4183-4DD1-AF3A-AB976D731EA3}" srcId="{24D3F4EE-93C1-4B04-98A1-285F11435516}" destId="{C7D6AA1D-101F-4877-AA0D-D5C18398D85F}" srcOrd="3" destOrd="0" parTransId="{779216D1-92A2-4CD9-9F91-B87E788512A8}" sibTransId="{3ABD5806-7216-43F4-9AEC-1E6E0F33814D}"/>
    <dgm:cxn modelId="{333C82DC-7D00-C448-ADED-C511826338D6}" type="presOf" srcId="{3ABD5806-7216-43F4-9AEC-1E6E0F33814D}" destId="{7F0190F4-A6AE-BD4D-81AD-D3932B98E8E9}" srcOrd="0" destOrd="0" presId="urn:microsoft.com/office/officeart/2005/8/layout/vProcess5"/>
    <dgm:cxn modelId="{F50401E1-2D5A-B045-951B-B634D60C7090}" type="presOf" srcId="{A0955BCC-48B1-403E-AA3D-C875BEA7463A}" destId="{D2CFC9BA-42A2-8148-8AE4-7CC2584DC8D8}" srcOrd="0" destOrd="0" presId="urn:microsoft.com/office/officeart/2005/8/layout/vProcess5"/>
    <dgm:cxn modelId="{951DFDE3-3E6D-4244-B916-310984864641}" type="presOf" srcId="{23A16669-2F32-4CCE-B74E-091989FAAF0A}" destId="{19088E1C-715B-EF44-BFD6-B1385557AE91}" srcOrd="0" destOrd="0" presId="urn:microsoft.com/office/officeart/2005/8/layout/vProcess5"/>
    <dgm:cxn modelId="{B19487E8-744A-2146-B3AE-4A80B9C9E571}" type="presOf" srcId="{3788E04E-A74F-4724-B75D-FD7D1BE8CC65}" destId="{B3770E82-BD7D-2541-9393-4A98F0EA97DB}" srcOrd="1" destOrd="0" presId="urn:microsoft.com/office/officeart/2005/8/layout/vProcess5"/>
    <dgm:cxn modelId="{71E1E3E8-168B-471E-B34E-F9200890A098}" srcId="{24D3F4EE-93C1-4B04-98A1-285F11435516}" destId="{0700B229-8487-47CD-BB56-FDB46998E09F}" srcOrd="4" destOrd="0" parTransId="{45324A1F-3E93-4C7B-AD55-6A87530AE59B}" sibTransId="{E6534134-EC0D-4784-83C9-BECC9FDE2482}"/>
    <dgm:cxn modelId="{99730B4F-D13C-8842-940A-98523A19DBD3}" type="presParOf" srcId="{92E329CE-7D40-1340-9673-B695EBFCF70B}" destId="{99545956-18D4-324A-8B55-5732B27FEBE7}" srcOrd="0" destOrd="0" presId="urn:microsoft.com/office/officeart/2005/8/layout/vProcess5"/>
    <dgm:cxn modelId="{93FC2838-5A96-504B-BED3-D3C9D2CA60EA}" type="presParOf" srcId="{92E329CE-7D40-1340-9673-B695EBFCF70B}" destId="{81296EA3-906A-1E4C-907F-AC5BE0E48DFE}" srcOrd="1" destOrd="0" presId="urn:microsoft.com/office/officeart/2005/8/layout/vProcess5"/>
    <dgm:cxn modelId="{95966CF7-E378-084B-90BE-77CF93394EB9}" type="presParOf" srcId="{92E329CE-7D40-1340-9673-B695EBFCF70B}" destId="{49FA2C51-8372-254D-A27F-EEA7804FCD1B}" srcOrd="2" destOrd="0" presId="urn:microsoft.com/office/officeart/2005/8/layout/vProcess5"/>
    <dgm:cxn modelId="{B55FDCE6-B7D1-314C-817A-7C2E743E7152}" type="presParOf" srcId="{92E329CE-7D40-1340-9673-B695EBFCF70B}" destId="{3B0E101A-1167-EE42-902F-ECBEDEC24D2E}" srcOrd="3" destOrd="0" presId="urn:microsoft.com/office/officeart/2005/8/layout/vProcess5"/>
    <dgm:cxn modelId="{DBBC5205-57D5-1D40-9139-2E4F4CE77C49}" type="presParOf" srcId="{92E329CE-7D40-1340-9673-B695EBFCF70B}" destId="{98E45B01-1960-B940-A923-48F0A5912FAC}" srcOrd="4" destOrd="0" presId="urn:microsoft.com/office/officeart/2005/8/layout/vProcess5"/>
    <dgm:cxn modelId="{E63808CD-A591-7C44-80C9-1FA819447017}" type="presParOf" srcId="{92E329CE-7D40-1340-9673-B695EBFCF70B}" destId="{A459C787-8C04-154E-B584-329E574D74DB}" srcOrd="5" destOrd="0" presId="urn:microsoft.com/office/officeart/2005/8/layout/vProcess5"/>
    <dgm:cxn modelId="{60D5EC35-67E3-9F48-AAC3-B6DE7285005A}" type="presParOf" srcId="{92E329CE-7D40-1340-9673-B695EBFCF70B}" destId="{3EE80D60-9946-B145-B99C-A993B47D8E89}" srcOrd="6" destOrd="0" presId="urn:microsoft.com/office/officeart/2005/8/layout/vProcess5"/>
    <dgm:cxn modelId="{571097D7-72DC-5142-99FC-0AEFF7397AAB}" type="presParOf" srcId="{92E329CE-7D40-1340-9673-B695EBFCF70B}" destId="{19088E1C-715B-EF44-BFD6-B1385557AE91}" srcOrd="7" destOrd="0" presId="urn:microsoft.com/office/officeart/2005/8/layout/vProcess5"/>
    <dgm:cxn modelId="{A82E2F74-5FE9-EF40-8A37-5C99D911055E}" type="presParOf" srcId="{92E329CE-7D40-1340-9673-B695EBFCF70B}" destId="{D2CFC9BA-42A2-8148-8AE4-7CC2584DC8D8}" srcOrd="8" destOrd="0" presId="urn:microsoft.com/office/officeart/2005/8/layout/vProcess5"/>
    <dgm:cxn modelId="{F82C9DDA-23A7-F645-8D8D-8E1A465DE35E}" type="presParOf" srcId="{92E329CE-7D40-1340-9673-B695EBFCF70B}" destId="{7F0190F4-A6AE-BD4D-81AD-D3932B98E8E9}" srcOrd="9" destOrd="0" presId="urn:microsoft.com/office/officeart/2005/8/layout/vProcess5"/>
    <dgm:cxn modelId="{DA7FABD2-153E-9E46-8E9C-71524B4CBB21}" type="presParOf" srcId="{92E329CE-7D40-1340-9673-B695EBFCF70B}" destId="{75A6345F-CB6D-2642-99C7-A91A7B0B2046}" srcOrd="10" destOrd="0" presId="urn:microsoft.com/office/officeart/2005/8/layout/vProcess5"/>
    <dgm:cxn modelId="{675D468C-E3EA-2749-86E2-D6E5B65C7E74}" type="presParOf" srcId="{92E329CE-7D40-1340-9673-B695EBFCF70B}" destId="{7A3E7459-537B-1C4F-A3EA-00E4A6BB0403}" srcOrd="11" destOrd="0" presId="urn:microsoft.com/office/officeart/2005/8/layout/vProcess5"/>
    <dgm:cxn modelId="{984B8715-E4FD-5141-9990-6A649E5A7102}" type="presParOf" srcId="{92E329CE-7D40-1340-9673-B695EBFCF70B}" destId="{B3770E82-BD7D-2541-9393-4A98F0EA97DB}" srcOrd="12" destOrd="0" presId="urn:microsoft.com/office/officeart/2005/8/layout/vProcess5"/>
    <dgm:cxn modelId="{CB3452A2-795F-FD4C-9D1E-2C5F8ACDD18A}" type="presParOf" srcId="{92E329CE-7D40-1340-9673-B695EBFCF70B}" destId="{3ADC53D2-FE53-5040-AF4A-BCDB97CAAB4B}" srcOrd="13" destOrd="0" presId="urn:microsoft.com/office/officeart/2005/8/layout/vProcess5"/>
    <dgm:cxn modelId="{63714572-1A80-E345-A2C8-766EFC63863B}" type="presParOf" srcId="{92E329CE-7D40-1340-9673-B695EBFCF70B}" destId="{96356D2C-03CC-1A4B-B1B4-587F28DDF095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FD8E95-117C-C64E-B206-8231352D8C94}">
      <dsp:nvSpPr>
        <dsp:cNvPr id="0" name=""/>
        <dsp:cNvSpPr/>
      </dsp:nvSpPr>
      <dsp:spPr>
        <a:xfrm>
          <a:off x="0" y="103863"/>
          <a:ext cx="8229600" cy="36796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End to End API Testing</a:t>
          </a:r>
        </a:p>
      </dsp:txBody>
      <dsp:txXfrm>
        <a:off x="17963" y="121826"/>
        <a:ext cx="8193674" cy="332039"/>
      </dsp:txXfrm>
    </dsp:sp>
    <dsp:sp modelId="{80B78AED-2281-9F4D-A4F0-D74D6A928344}">
      <dsp:nvSpPr>
        <dsp:cNvPr id="0" name=""/>
        <dsp:cNvSpPr/>
      </dsp:nvSpPr>
      <dsp:spPr>
        <a:xfrm>
          <a:off x="0" y="471828"/>
          <a:ext cx="8229600" cy="5630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1290" tIns="21590" rIns="120904" bIns="21590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300" kern="1200" dirty="0"/>
            <a:t>Graphical API flow builder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300" kern="1200" dirty="0"/>
            <a:t>Use the output from one API as input to next API without writing code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300" kern="1200" dirty="0" err="1"/>
            <a:t>RegEx</a:t>
          </a:r>
          <a:r>
            <a:rPr lang="en-US" sz="1300" kern="1200" dirty="0"/>
            <a:t> support for dynamic values</a:t>
          </a:r>
        </a:p>
      </dsp:txBody>
      <dsp:txXfrm>
        <a:off x="0" y="471828"/>
        <a:ext cx="8229600" cy="563040"/>
      </dsp:txXfrm>
    </dsp:sp>
    <dsp:sp modelId="{38A24F76-A2D6-5343-9B58-837DFC1BFFE8}">
      <dsp:nvSpPr>
        <dsp:cNvPr id="0" name=""/>
        <dsp:cNvSpPr/>
      </dsp:nvSpPr>
      <dsp:spPr>
        <a:xfrm>
          <a:off x="0" y="1034868"/>
          <a:ext cx="8229600" cy="36796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 baseline="0" dirty="0"/>
            <a:t>No Code Testing</a:t>
          </a:r>
          <a:endParaRPr lang="en-US" sz="1700" kern="1200" dirty="0"/>
        </a:p>
      </dsp:txBody>
      <dsp:txXfrm>
        <a:off x="17963" y="1052831"/>
        <a:ext cx="8193674" cy="332039"/>
      </dsp:txXfrm>
    </dsp:sp>
    <dsp:sp modelId="{7FE369B2-7D05-2C48-9865-16E0F3C7A971}">
      <dsp:nvSpPr>
        <dsp:cNvPr id="0" name=""/>
        <dsp:cNvSpPr/>
      </dsp:nvSpPr>
      <dsp:spPr>
        <a:xfrm>
          <a:off x="0" y="1402833"/>
          <a:ext cx="8229600" cy="7389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1290" tIns="21590" rIns="120904" bIns="21590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300" b="0" i="0" kern="1200" baseline="0" dirty="0"/>
            <a:t>Graphical Side-by-side results</a:t>
          </a:r>
          <a:endParaRPr lang="en-US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300" b="0" i="0" kern="1200" dirty="0"/>
            <a:t>Auto-generate result files by capturing actual good responses</a:t>
          </a:r>
          <a:endParaRPr lang="en-US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300" b="0" i="0" kern="1200" baseline="0" dirty="0"/>
            <a:t>CLI, </a:t>
          </a:r>
          <a:r>
            <a:rPr lang="en-US" sz="1300" b="0" i="0" kern="1200" dirty="0">
              <a:hlinkClick xmlns:r="http://schemas.openxmlformats.org/officeDocument/2006/relationships" r:id="rId1"/>
            </a:rPr>
            <a:t>VS Code extension</a:t>
          </a:r>
          <a:endParaRPr lang="en-US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300" kern="1200" dirty="0"/>
            <a:t>Parameterize values</a:t>
          </a:r>
        </a:p>
      </dsp:txBody>
      <dsp:txXfrm>
        <a:off x="0" y="1402833"/>
        <a:ext cx="8229600" cy="738990"/>
      </dsp:txXfrm>
    </dsp:sp>
    <dsp:sp modelId="{1D3AA723-38A8-CD4C-B350-CF96DDD932A7}">
      <dsp:nvSpPr>
        <dsp:cNvPr id="0" name=""/>
        <dsp:cNvSpPr/>
      </dsp:nvSpPr>
      <dsp:spPr>
        <a:xfrm>
          <a:off x="0" y="2141823"/>
          <a:ext cx="8229600" cy="36796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u="none" kern="1200" dirty="0"/>
            <a:t>Documentation</a:t>
          </a:r>
          <a:endParaRPr lang="en-US" sz="1700" kern="1200" dirty="0"/>
        </a:p>
      </dsp:txBody>
      <dsp:txXfrm>
        <a:off x="17963" y="2159786"/>
        <a:ext cx="8193674" cy="332039"/>
      </dsp:txXfrm>
    </dsp:sp>
    <dsp:sp modelId="{4EEBF2C6-4727-B045-82CD-96D89AA86B80}">
      <dsp:nvSpPr>
        <dsp:cNvPr id="0" name=""/>
        <dsp:cNvSpPr/>
      </dsp:nvSpPr>
      <dsp:spPr>
        <a:xfrm>
          <a:off x="0" y="2509788"/>
          <a:ext cx="8229600" cy="5630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1290" tIns="21590" rIns="120904" bIns="21590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300" kern="1200" dirty="0"/>
            <a:t>Test Case help </a:t>
          </a:r>
          <a:r>
            <a:rPr lang="en-US" sz="1300" b="0" i="0" kern="1200" dirty="0"/>
            <a:t>Augment </a:t>
          </a:r>
          <a:r>
            <a:rPr lang="en-US" sz="1300" b="0" i="0" kern="1200" dirty="0">
              <a:hlinkClick xmlns:r="http://schemas.openxmlformats.org/officeDocument/2006/relationships" r:id="rId2"/>
            </a:rPr>
            <a:t>OpenAPI</a:t>
          </a:r>
          <a:r>
            <a:rPr lang="en-US" sz="1300" b="0" i="0" kern="1200" dirty="0"/>
            <a:t> specs</a:t>
          </a:r>
          <a:endParaRPr lang="en-US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300" kern="1200" dirty="0"/>
            <a:t>Realistic </a:t>
          </a:r>
          <a:r>
            <a:rPr lang="en-US" sz="1300" b="0" i="0" u="none" kern="1200" dirty="0"/>
            <a:t>requests/responses from Test cases</a:t>
          </a:r>
          <a:endParaRPr lang="en-US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300" b="0" i="0" kern="1200" dirty="0"/>
            <a:t>Adds code snippets in TypeScript, Python and Java</a:t>
          </a:r>
          <a:endParaRPr lang="en-US" sz="1300" kern="1200" dirty="0"/>
        </a:p>
      </dsp:txBody>
      <dsp:txXfrm>
        <a:off x="0" y="2509788"/>
        <a:ext cx="8229600" cy="563040"/>
      </dsp:txXfrm>
    </dsp:sp>
    <dsp:sp modelId="{8AC42969-8F4A-294E-9742-0E8586F8640C}">
      <dsp:nvSpPr>
        <dsp:cNvPr id="0" name=""/>
        <dsp:cNvSpPr/>
      </dsp:nvSpPr>
      <dsp:spPr>
        <a:xfrm>
          <a:off x="0" y="3072828"/>
          <a:ext cx="8229600" cy="36796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Load Testing</a:t>
          </a:r>
        </a:p>
      </dsp:txBody>
      <dsp:txXfrm>
        <a:off x="17963" y="3090791"/>
        <a:ext cx="8193674" cy="332039"/>
      </dsp:txXfrm>
    </dsp:sp>
    <dsp:sp modelId="{16A5ADCC-FA30-504F-AB9F-4B27F120F5A8}">
      <dsp:nvSpPr>
        <dsp:cNvPr id="0" name=""/>
        <dsp:cNvSpPr/>
      </dsp:nvSpPr>
      <dsp:spPr>
        <a:xfrm>
          <a:off x="0" y="3440793"/>
          <a:ext cx="8229600" cy="3782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1290" tIns="21590" rIns="120904" bIns="21590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300" b="0" i="0" kern="1200" dirty="0"/>
            <a:t>large datasets using csv files</a:t>
          </a:r>
          <a:endParaRPr lang="en-US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300" kern="1200" dirty="0"/>
            <a:t>Ability to do p</a:t>
          </a:r>
          <a:r>
            <a:rPr lang="en-US" sz="1300" b="0" i="0" kern="1200" dirty="0"/>
            <a:t>arallel execution</a:t>
          </a:r>
          <a:endParaRPr lang="en-US" sz="1300" kern="1200" dirty="0"/>
        </a:p>
      </dsp:txBody>
      <dsp:txXfrm>
        <a:off x="0" y="3440793"/>
        <a:ext cx="8229600" cy="37829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BE99FA-CB94-0A48-8AA9-E048118924E5}">
      <dsp:nvSpPr>
        <dsp:cNvPr id="0" name=""/>
        <dsp:cNvSpPr/>
      </dsp:nvSpPr>
      <dsp:spPr>
        <a:xfrm>
          <a:off x="0" y="28036"/>
          <a:ext cx="8577074" cy="45454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Quickly Crete Meaningful End-to-End Test Cases</a:t>
          </a:r>
        </a:p>
      </dsp:txBody>
      <dsp:txXfrm>
        <a:off x="22189" y="50225"/>
        <a:ext cx="8532696" cy="410166"/>
      </dsp:txXfrm>
    </dsp:sp>
    <dsp:sp modelId="{B94286A2-5CC2-1F4C-9587-B57A1A6DFFCF}">
      <dsp:nvSpPr>
        <dsp:cNvPr id="0" name=""/>
        <dsp:cNvSpPr/>
      </dsp:nvSpPr>
      <dsp:spPr>
        <a:xfrm>
          <a:off x="0" y="482581"/>
          <a:ext cx="8577074" cy="4238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2322" tIns="26670" rIns="149352" bIns="2667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 dirty="0"/>
            <a:t>A test is created for each operation, which can then be chained into functional testing scenarios</a:t>
          </a:r>
        </a:p>
      </dsp:txBody>
      <dsp:txXfrm>
        <a:off x="0" y="482581"/>
        <a:ext cx="8577074" cy="423832"/>
      </dsp:txXfrm>
    </dsp:sp>
    <dsp:sp modelId="{392FDED0-2608-D744-8A12-AC057C116C50}">
      <dsp:nvSpPr>
        <dsp:cNvPr id="0" name=""/>
        <dsp:cNvSpPr/>
      </dsp:nvSpPr>
      <dsp:spPr>
        <a:xfrm>
          <a:off x="0" y="906413"/>
          <a:ext cx="8577074" cy="45454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Ability to create test Orchestration</a:t>
          </a:r>
        </a:p>
      </dsp:txBody>
      <dsp:txXfrm>
        <a:off x="22189" y="928602"/>
        <a:ext cx="8532696" cy="410166"/>
      </dsp:txXfrm>
    </dsp:sp>
    <dsp:sp modelId="{92E4E87C-E647-0F47-9C13-29B542FEE879}">
      <dsp:nvSpPr>
        <dsp:cNvPr id="0" name=""/>
        <dsp:cNvSpPr/>
      </dsp:nvSpPr>
      <dsp:spPr>
        <a:xfrm>
          <a:off x="0" y="1360958"/>
          <a:ext cx="8577074" cy="4238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2322" tIns="26670" rIns="149352" bIns="2667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b="0" i="0" kern="1200" dirty="0"/>
            <a:t>Ply supports embedding test flow logic into your test scenarios, enabling complex test flows without complex scripting.</a:t>
          </a:r>
          <a:endParaRPr lang="en-US" sz="1600" kern="1200" dirty="0"/>
        </a:p>
      </dsp:txBody>
      <dsp:txXfrm>
        <a:off x="0" y="1360958"/>
        <a:ext cx="8577074" cy="423832"/>
      </dsp:txXfrm>
    </dsp:sp>
    <dsp:sp modelId="{0E311F64-E59C-B04A-96B8-8F034937578B}">
      <dsp:nvSpPr>
        <dsp:cNvPr id="0" name=""/>
        <dsp:cNvSpPr/>
      </dsp:nvSpPr>
      <dsp:spPr>
        <a:xfrm>
          <a:off x="0" y="1784791"/>
          <a:ext cx="8577074" cy="45454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Quickly Generate default result files</a:t>
          </a:r>
        </a:p>
      </dsp:txBody>
      <dsp:txXfrm>
        <a:off x="22189" y="1806980"/>
        <a:ext cx="8532696" cy="410166"/>
      </dsp:txXfrm>
    </dsp:sp>
    <dsp:sp modelId="{908DACF3-15E1-8C48-BF46-281AD4A141FE}">
      <dsp:nvSpPr>
        <dsp:cNvPr id="0" name=""/>
        <dsp:cNvSpPr/>
      </dsp:nvSpPr>
      <dsp:spPr>
        <a:xfrm>
          <a:off x="0" y="2299816"/>
          <a:ext cx="8577074" cy="45454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Use Regular Expressions for Dynamic input values</a:t>
          </a:r>
        </a:p>
      </dsp:txBody>
      <dsp:txXfrm>
        <a:off x="22189" y="2322005"/>
        <a:ext cx="8532696" cy="410166"/>
      </dsp:txXfrm>
    </dsp:sp>
    <dsp:sp modelId="{2C3E4DB7-7B79-D945-A032-4D346DF3EBE6}">
      <dsp:nvSpPr>
        <dsp:cNvPr id="0" name=""/>
        <dsp:cNvSpPr/>
      </dsp:nvSpPr>
      <dsp:spPr>
        <a:xfrm>
          <a:off x="0" y="2814841"/>
          <a:ext cx="8577074" cy="45454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Refer to previous Response Refs</a:t>
          </a:r>
        </a:p>
      </dsp:txBody>
      <dsp:txXfrm>
        <a:off x="22189" y="2837030"/>
        <a:ext cx="8532696" cy="410166"/>
      </dsp:txXfrm>
    </dsp:sp>
    <dsp:sp modelId="{763B85CD-0A0D-1C44-9684-CF3017B0C94A}">
      <dsp:nvSpPr>
        <dsp:cNvPr id="0" name=""/>
        <dsp:cNvSpPr/>
      </dsp:nvSpPr>
      <dsp:spPr>
        <a:xfrm>
          <a:off x="0" y="3329866"/>
          <a:ext cx="8577074" cy="45454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Create Load Test using Spread Sheet</a:t>
          </a:r>
        </a:p>
      </dsp:txBody>
      <dsp:txXfrm>
        <a:off x="22189" y="3352055"/>
        <a:ext cx="8532696" cy="410166"/>
      </dsp:txXfrm>
    </dsp:sp>
    <dsp:sp modelId="{CE9128FB-F3CA-C841-9DEF-498AC57DA1FF}">
      <dsp:nvSpPr>
        <dsp:cNvPr id="0" name=""/>
        <dsp:cNvSpPr/>
      </dsp:nvSpPr>
      <dsp:spPr>
        <a:xfrm>
          <a:off x="0" y="3844891"/>
          <a:ext cx="8577074" cy="45454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Collaborate using Git</a:t>
          </a:r>
        </a:p>
      </dsp:txBody>
      <dsp:txXfrm>
        <a:off x="22189" y="3867080"/>
        <a:ext cx="8532696" cy="41016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DB837B4-61F7-44DA-A10B-99CCD63A5135}">
      <dsp:nvSpPr>
        <dsp:cNvPr id="0" name=""/>
        <dsp:cNvSpPr/>
      </dsp:nvSpPr>
      <dsp:spPr>
        <a:xfrm>
          <a:off x="0" y="1394"/>
          <a:ext cx="8229601" cy="70678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41CA4A0-C16F-4E3D-A407-7F26626939AB}">
      <dsp:nvSpPr>
        <dsp:cNvPr id="0" name=""/>
        <dsp:cNvSpPr/>
      </dsp:nvSpPr>
      <dsp:spPr>
        <a:xfrm>
          <a:off x="213802" y="160421"/>
          <a:ext cx="388732" cy="38873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6A8CDE-D535-4B1B-BB32-3D1F082A056F}">
      <dsp:nvSpPr>
        <dsp:cNvPr id="0" name=""/>
        <dsp:cNvSpPr/>
      </dsp:nvSpPr>
      <dsp:spPr>
        <a:xfrm>
          <a:off x="816337" y="1394"/>
          <a:ext cx="7413263" cy="7067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802" tIns="74802" rIns="74802" bIns="74802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Run and Record</a:t>
          </a:r>
        </a:p>
      </dsp:txBody>
      <dsp:txXfrm>
        <a:off x="816337" y="1394"/>
        <a:ext cx="7413263" cy="706785"/>
      </dsp:txXfrm>
    </dsp:sp>
    <dsp:sp modelId="{2E42C981-90C1-4579-A896-CC5FA62F060B}">
      <dsp:nvSpPr>
        <dsp:cNvPr id="0" name=""/>
        <dsp:cNvSpPr/>
      </dsp:nvSpPr>
      <dsp:spPr>
        <a:xfrm>
          <a:off x="0" y="884876"/>
          <a:ext cx="8229601" cy="70678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4B14718-B68A-4463-A2F9-472943AD9618}">
      <dsp:nvSpPr>
        <dsp:cNvPr id="0" name=""/>
        <dsp:cNvSpPr/>
      </dsp:nvSpPr>
      <dsp:spPr>
        <a:xfrm>
          <a:off x="213802" y="1043903"/>
          <a:ext cx="388732" cy="38873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4A553F-8833-4A11-9A26-95620A20FC6A}">
      <dsp:nvSpPr>
        <dsp:cNvPr id="0" name=""/>
        <dsp:cNvSpPr/>
      </dsp:nvSpPr>
      <dsp:spPr>
        <a:xfrm>
          <a:off x="816337" y="884876"/>
          <a:ext cx="7413263" cy="7067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802" tIns="74802" rIns="74802" bIns="74802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Single API or multiple APIs</a:t>
          </a:r>
        </a:p>
      </dsp:txBody>
      <dsp:txXfrm>
        <a:off x="816337" y="884876"/>
        <a:ext cx="7413263" cy="706785"/>
      </dsp:txXfrm>
    </dsp:sp>
    <dsp:sp modelId="{343110D7-DC4F-43B6-A3BF-4DC47B156356}">
      <dsp:nvSpPr>
        <dsp:cNvPr id="0" name=""/>
        <dsp:cNvSpPr/>
      </dsp:nvSpPr>
      <dsp:spPr>
        <a:xfrm>
          <a:off x="0" y="1768359"/>
          <a:ext cx="8229601" cy="70678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CC085FC-F33B-4485-9482-BEB22444A2DC}">
      <dsp:nvSpPr>
        <dsp:cNvPr id="0" name=""/>
        <dsp:cNvSpPr/>
      </dsp:nvSpPr>
      <dsp:spPr>
        <a:xfrm>
          <a:off x="213802" y="1927386"/>
          <a:ext cx="388732" cy="38873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102F134-7ED9-40AF-AAEB-683D66BE7623}">
      <dsp:nvSpPr>
        <dsp:cNvPr id="0" name=""/>
        <dsp:cNvSpPr/>
      </dsp:nvSpPr>
      <dsp:spPr>
        <a:xfrm>
          <a:off x="816337" y="1768359"/>
          <a:ext cx="7413263" cy="7067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802" tIns="74802" rIns="74802" bIns="74802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Load test: Single threaded or Multi Threaded</a:t>
          </a:r>
        </a:p>
      </dsp:txBody>
      <dsp:txXfrm>
        <a:off x="816337" y="1768359"/>
        <a:ext cx="7413263" cy="706785"/>
      </dsp:txXfrm>
    </dsp:sp>
    <dsp:sp modelId="{BD0036C6-6D81-4AD5-98CA-F26E10799BEE}">
      <dsp:nvSpPr>
        <dsp:cNvPr id="0" name=""/>
        <dsp:cNvSpPr/>
      </dsp:nvSpPr>
      <dsp:spPr>
        <a:xfrm>
          <a:off x="0" y="2651841"/>
          <a:ext cx="8229601" cy="70678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2E0D5EA-58B8-4210-A49E-D6ACE0128DEB}">
      <dsp:nvSpPr>
        <dsp:cNvPr id="0" name=""/>
        <dsp:cNvSpPr/>
      </dsp:nvSpPr>
      <dsp:spPr>
        <a:xfrm>
          <a:off x="213802" y="2810868"/>
          <a:ext cx="388732" cy="38873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810A324-B1DB-4836-BACE-95F2D135254A}">
      <dsp:nvSpPr>
        <dsp:cNvPr id="0" name=""/>
        <dsp:cNvSpPr/>
      </dsp:nvSpPr>
      <dsp:spPr>
        <a:xfrm>
          <a:off x="816337" y="2651841"/>
          <a:ext cx="7413263" cy="7067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802" tIns="74802" rIns="74802" bIns="74802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Generate Test Cases for API documentation</a:t>
          </a:r>
        </a:p>
      </dsp:txBody>
      <dsp:txXfrm>
        <a:off x="816337" y="2651841"/>
        <a:ext cx="7413263" cy="70678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1296EA3-906A-1E4C-907F-AC5BE0E48DFE}">
      <dsp:nvSpPr>
        <dsp:cNvPr id="0" name=""/>
        <dsp:cNvSpPr/>
      </dsp:nvSpPr>
      <dsp:spPr>
        <a:xfrm>
          <a:off x="0" y="0"/>
          <a:ext cx="6336792" cy="60480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Graphical side by side diff editor</a:t>
          </a:r>
        </a:p>
      </dsp:txBody>
      <dsp:txXfrm>
        <a:off x="17714" y="17714"/>
        <a:ext cx="5613400" cy="569375"/>
      </dsp:txXfrm>
    </dsp:sp>
    <dsp:sp modelId="{49FA2C51-8372-254D-A27F-EEA7804FCD1B}">
      <dsp:nvSpPr>
        <dsp:cNvPr id="0" name=""/>
        <dsp:cNvSpPr/>
      </dsp:nvSpPr>
      <dsp:spPr>
        <a:xfrm>
          <a:off x="473202" y="688804"/>
          <a:ext cx="6336792" cy="60480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Quick visibility in Code Coverage</a:t>
          </a:r>
        </a:p>
      </dsp:txBody>
      <dsp:txXfrm>
        <a:off x="490916" y="706518"/>
        <a:ext cx="5435040" cy="569375"/>
      </dsp:txXfrm>
    </dsp:sp>
    <dsp:sp modelId="{3B0E101A-1167-EE42-902F-ECBEDEC24D2E}">
      <dsp:nvSpPr>
        <dsp:cNvPr id="0" name=""/>
        <dsp:cNvSpPr/>
      </dsp:nvSpPr>
      <dsp:spPr>
        <a:xfrm>
          <a:off x="946404" y="1377609"/>
          <a:ext cx="6336792" cy="60480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SonarQube Integration</a:t>
          </a:r>
        </a:p>
      </dsp:txBody>
      <dsp:txXfrm>
        <a:off x="964118" y="1395323"/>
        <a:ext cx="5435040" cy="569375"/>
      </dsp:txXfrm>
    </dsp:sp>
    <dsp:sp modelId="{98E45B01-1960-B940-A923-48F0A5912FAC}">
      <dsp:nvSpPr>
        <dsp:cNvPr id="0" name=""/>
        <dsp:cNvSpPr/>
      </dsp:nvSpPr>
      <dsp:spPr>
        <a:xfrm>
          <a:off x="1419606" y="2066413"/>
          <a:ext cx="6336792" cy="60480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Easy to integrate with CI/CD</a:t>
          </a:r>
        </a:p>
      </dsp:txBody>
      <dsp:txXfrm>
        <a:off x="1437320" y="2084127"/>
        <a:ext cx="5435040" cy="569375"/>
      </dsp:txXfrm>
    </dsp:sp>
    <dsp:sp modelId="{A459C787-8C04-154E-B584-329E574D74DB}">
      <dsp:nvSpPr>
        <dsp:cNvPr id="0" name=""/>
        <dsp:cNvSpPr/>
      </dsp:nvSpPr>
      <dsp:spPr>
        <a:xfrm>
          <a:off x="1892808" y="2755218"/>
          <a:ext cx="6336792" cy="60480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Generate sample Test Case for API documentation</a:t>
          </a:r>
        </a:p>
      </dsp:txBody>
      <dsp:txXfrm>
        <a:off x="1910522" y="2772932"/>
        <a:ext cx="5435040" cy="569375"/>
      </dsp:txXfrm>
    </dsp:sp>
    <dsp:sp modelId="{3EE80D60-9946-B145-B99C-A993B47D8E89}">
      <dsp:nvSpPr>
        <dsp:cNvPr id="0" name=""/>
        <dsp:cNvSpPr/>
      </dsp:nvSpPr>
      <dsp:spPr>
        <a:xfrm>
          <a:off x="5943670" y="441842"/>
          <a:ext cx="393122" cy="393122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100" kern="1200"/>
        </a:p>
      </dsp:txBody>
      <dsp:txXfrm>
        <a:off x="6032122" y="441842"/>
        <a:ext cx="216218" cy="295824"/>
      </dsp:txXfrm>
    </dsp:sp>
    <dsp:sp modelId="{19088E1C-715B-EF44-BFD6-B1385557AE91}">
      <dsp:nvSpPr>
        <dsp:cNvPr id="0" name=""/>
        <dsp:cNvSpPr/>
      </dsp:nvSpPr>
      <dsp:spPr>
        <a:xfrm>
          <a:off x="6416872" y="1130647"/>
          <a:ext cx="393122" cy="393122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100" kern="1200"/>
        </a:p>
      </dsp:txBody>
      <dsp:txXfrm>
        <a:off x="6505324" y="1130647"/>
        <a:ext cx="216218" cy="295824"/>
      </dsp:txXfrm>
    </dsp:sp>
    <dsp:sp modelId="{D2CFC9BA-42A2-8148-8AE4-7CC2584DC8D8}">
      <dsp:nvSpPr>
        <dsp:cNvPr id="0" name=""/>
        <dsp:cNvSpPr/>
      </dsp:nvSpPr>
      <dsp:spPr>
        <a:xfrm>
          <a:off x="6890074" y="1809371"/>
          <a:ext cx="393122" cy="393122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100" kern="1200"/>
        </a:p>
      </dsp:txBody>
      <dsp:txXfrm>
        <a:off x="6978526" y="1809371"/>
        <a:ext cx="216218" cy="295824"/>
      </dsp:txXfrm>
    </dsp:sp>
    <dsp:sp modelId="{7F0190F4-A6AE-BD4D-81AD-D3932B98E8E9}">
      <dsp:nvSpPr>
        <dsp:cNvPr id="0" name=""/>
        <dsp:cNvSpPr/>
      </dsp:nvSpPr>
      <dsp:spPr>
        <a:xfrm>
          <a:off x="7363276" y="2504896"/>
          <a:ext cx="393122" cy="393122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100" kern="1200"/>
        </a:p>
      </dsp:txBody>
      <dsp:txXfrm>
        <a:off x="7451728" y="2504896"/>
        <a:ext cx="216218" cy="29582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73" name="Shape 173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6F486-47CB-482B-8386-8F38C75E18F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390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6F486-47CB-482B-8386-8F38C75E18F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06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8072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632381" y="2411188"/>
            <a:ext cx="7930039" cy="1241823"/>
          </a:xfrm>
          <a:prstGeom prst="rect">
            <a:avLst/>
          </a:prstGeom>
        </p:spPr>
        <p:txBody>
          <a:bodyPr/>
          <a:lstStyle>
            <a:lvl1pPr marL="0" indent="0">
              <a:buClrTx/>
              <a:buSzTx/>
              <a:buFontTx/>
              <a:buNone/>
              <a:defRPr sz="1400"/>
            </a:lvl1pPr>
            <a:lvl2pPr marL="0" indent="342900">
              <a:buClrTx/>
              <a:buSzTx/>
              <a:buFontTx/>
              <a:buNone/>
              <a:defRPr sz="1400"/>
            </a:lvl2pPr>
            <a:lvl3pPr marL="0" indent="685800">
              <a:buClrTx/>
              <a:buSzTx/>
              <a:buFontTx/>
              <a:buNone/>
              <a:defRPr sz="1400"/>
            </a:lvl3pPr>
            <a:lvl4pPr marL="0" indent="1028700">
              <a:buClrTx/>
              <a:buSzTx/>
              <a:buFontTx/>
              <a:buNone/>
              <a:defRPr sz="1400"/>
            </a:lvl4pPr>
            <a:lvl5pPr marL="0" indent="1371600">
              <a:buClrTx/>
              <a:buSzTx/>
              <a:buFontTx/>
              <a:buNone/>
              <a:defRPr sz="1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/>
          </p:nvPr>
        </p:nvSpPr>
        <p:spPr>
          <a:xfrm>
            <a:off x="606981" y="1106871"/>
            <a:ext cx="7930038" cy="1259183"/>
          </a:xfrm>
          <a:prstGeom prst="rect">
            <a:avLst/>
          </a:prstGeom>
        </p:spPr>
        <p:txBody>
          <a:bodyPr anchor="b"/>
          <a:lstStyle>
            <a:lvl1pPr>
              <a:defRPr sz="3200" b="0">
                <a:latin typeface="Arial Black"/>
                <a:ea typeface="Arial Black"/>
                <a:cs typeface="Arial Black"/>
                <a:sym typeface="Arial Black"/>
              </a:defRPr>
            </a:lvl1pPr>
          </a:lstStyle>
          <a:p>
            <a:r>
              <a:t>Title Text</a:t>
            </a:r>
          </a:p>
        </p:txBody>
      </p:sp>
      <p:sp>
        <p:nvSpPr>
          <p:cNvPr id="14" name="Rectangle 9"/>
          <p:cNvSpPr txBox="1"/>
          <p:nvPr/>
        </p:nvSpPr>
        <p:spPr>
          <a:xfrm>
            <a:off x="317451" y="4961876"/>
            <a:ext cx="2885464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defRPr sz="600">
                <a:solidFill>
                  <a:srgbClr val="808080"/>
                </a:solidFill>
              </a:defRPr>
            </a:lvl1pPr>
          </a:lstStyle>
          <a:p>
            <a:r>
              <a:t>© 2020 Lumen Technologies. All Rights Reserved. </a:t>
            </a:r>
          </a:p>
        </p:txBody>
      </p:sp>
      <p:sp>
        <p:nvSpPr>
          <p:cNvPr id="1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553200" y="4627562"/>
            <a:ext cx="2133600" cy="2794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Rectangle 2"/>
          <p:cNvSpPr/>
          <p:nvPr/>
        </p:nvSpPr>
        <p:spPr>
          <a:xfrm>
            <a:off x="0" y="-1"/>
            <a:ext cx="9144000" cy="18585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2"/>
                </a:solidFill>
              </a:defRPr>
            </a:pPr>
            <a:endParaRPr/>
          </a:p>
        </p:txBody>
      </p:sp>
      <p:sp>
        <p:nvSpPr>
          <p:cNvPr id="132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3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Rectangle 7"/>
          <p:cNvSpPr/>
          <p:nvPr/>
        </p:nvSpPr>
        <p:spPr>
          <a:xfrm>
            <a:off x="-1" y="0"/>
            <a:ext cx="3762533" cy="51435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1" name="Title Text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42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4119738" y="936884"/>
            <a:ext cx="4629151" cy="3470947"/>
          </a:xfrm>
          <a:prstGeom prst="rect">
            <a:avLst/>
          </a:prstGeom>
        </p:spPr>
        <p:txBody>
          <a:bodyPr/>
          <a:lstStyle>
            <a:lvl4pPr marL="1224642" indent="-195942"/>
            <a:lvl5pPr marL="1567542" indent="-195942"/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3" name="Text Placeholder 3"/>
          <p:cNvSpPr>
            <a:spLocks noGrp="1"/>
          </p:cNvSpPr>
          <p:nvPr>
            <p:ph type="body" sz="quarter" idx="21"/>
          </p:nvPr>
        </p:nvSpPr>
        <p:spPr>
          <a:xfrm>
            <a:off x="629840" y="1885950"/>
            <a:ext cx="2949180" cy="2515792"/>
          </a:xfrm>
          <a:prstGeom prst="rect">
            <a:avLst/>
          </a:prstGeom>
        </p:spPr>
        <p:txBody>
          <a:bodyPr/>
          <a:lstStyle/>
          <a:p>
            <a:pPr marL="120650" indent="-120650">
              <a:buClr>
                <a:srgbClr val="000000"/>
              </a:buClr>
            </a:pPr>
            <a:endParaRPr/>
          </a:p>
        </p:txBody>
      </p:sp>
      <p:sp>
        <p:nvSpPr>
          <p:cNvPr id="144" name="Rectangle 8"/>
          <p:cNvSpPr/>
          <p:nvPr/>
        </p:nvSpPr>
        <p:spPr>
          <a:xfrm>
            <a:off x="3762531" y="-1"/>
            <a:ext cx="5381469" cy="27732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5" name="Text Placeholder 5"/>
          <p:cNvSpPr>
            <a:spLocks noGrp="1"/>
          </p:cNvSpPr>
          <p:nvPr>
            <p:ph type="body" sz="quarter" idx="22"/>
          </p:nvPr>
        </p:nvSpPr>
        <p:spPr>
          <a:xfrm>
            <a:off x="630237" y="1543050"/>
            <a:ext cx="2949576" cy="268289"/>
          </a:xfrm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FontTx/>
              <a:buNone/>
            </a:pPr>
            <a:endParaRPr/>
          </a:p>
        </p:txBody>
      </p:sp>
      <p:sp>
        <p:nvSpPr>
          <p:cNvPr id="146" name="Rectangle 9"/>
          <p:cNvSpPr txBox="1"/>
          <p:nvPr/>
        </p:nvSpPr>
        <p:spPr>
          <a:xfrm>
            <a:off x="662226" y="4883504"/>
            <a:ext cx="2885463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defRPr sz="600">
                <a:solidFill>
                  <a:srgbClr val="0D0D0D"/>
                </a:solidFill>
              </a:defRPr>
            </a:lvl1pPr>
          </a:lstStyle>
          <a:p>
            <a:r>
              <a:t>© 2020 Lumen Technologies. All Rights Reserved. </a:t>
            </a:r>
          </a:p>
        </p:txBody>
      </p:sp>
      <p:sp>
        <p:nvSpPr>
          <p:cNvPr id="14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Title Text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5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29841" y="1543050"/>
            <a:ext cx="2949178" cy="2858692"/>
          </a:xfrm>
          <a:prstGeom prst="rect">
            <a:avLst/>
          </a:prstGeom>
        </p:spPr>
        <p:txBody>
          <a:bodyPr/>
          <a:lstStyle>
            <a:lvl1pPr marL="0" indent="0">
              <a:buClrTx/>
              <a:buSzTx/>
              <a:buFontTx/>
              <a:buNone/>
              <a:defRPr sz="1200"/>
            </a:lvl1pPr>
            <a:lvl2pPr marL="0" indent="342900">
              <a:buClrTx/>
              <a:buSzTx/>
              <a:buFontTx/>
              <a:buNone/>
              <a:defRPr sz="1200"/>
            </a:lvl2pPr>
            <a:lvl3pPr marL="0" indent="685800">
              <a:buClrTx/>
              <a:buSzTx/>
              <a:buFontTx/>
              <a:buNone/>
              <a:defRPr sz="1200"/>
            </a:lvl3pPr>
            <a:lvl4pPr marL="0" indent="1028700">
              <a:buClrTx/>
              <a:buSzTx/>
              <a:buFontTx/>
              <a:buNone/>
              <a:defRPr sz="1200"/>
            </a:lvl4pPr>
            <a:lvl5pPr marL="0" indent="1371600">
              <a:buClrTx/>
              <a:buSzTx/>
              <a:buFontTx/>
              <a:buNone/>
              <a:defRPr sz="1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3887391" y="738586"/>
            <a:ext cx="4626768" cy="3663155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4" name="Title Text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65" name="Text Placeholder 3"/>
          <p:cNvSpPr>
            <a:spLocks noGrp="1"/>
          </p:cNvSpPr>
          <p:nvPr>
            <p:ph type="body" sz="quarter" idx="21"/>
          </p:nvPr>
        </p:nvSpPr>
        <p:spPr>
          <a:xfrm>
            <a:off x="629840" y="1543050"/>
            <a:ext cx="2949180" cy="2858692"/>
          </a:xfrm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FontTx/>
              <a:buNone/>
              <a:defRPr sz="1200"/>
            </a:pPr>
            <a:endParaRPr/>
          </a:p>
        </p:txBody>
      </p:sp>
      <p:sp>
        <p:nvSpPr>
          <p:cNvPr id="16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1"/>
          <p:cNvSpPr/>
          <p:nvPr/>
        </p:nvSpPr>
        <p:spPr>
          <a:xfrm>
            <a:off x="0" y="4428921"/>
            <a:ext cx="9144000" cy="71458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3" name="Rectangle 8"/>
          <p:cNvSpPr/>
          <p:nvPr/>
        </p:nvSpPr>
        <p:spPr>
          <a:xfrm>
            <a:off x="0" y="-1"/>
            <a:ext cx="9144000" cy="4504694"/>
          </a:xfrm>
          <a:prstGeom prst="rect">
            <a:avLst/>
          </a:prstGeom>
          <a:solidFill>
            <a:srgbClr val="38C6F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47350" y="3240963"/>
            <a:ext cx="8216964" cy="911314"/>
          </a:xfrm>
          <a:prstGeom prst="rect">
            <a:avLst/>
          </a:prstGeom>
        </p:spPr>
        <p:txBody>
          <a:bodyPr/>
          <a:lstStyle>
            <a:lvl1pPr marL="0" indent="0">
              <a:buClrTx/>
              <a:buSzTx/>
              <a:buFontTx/>
              <a:buNone/>
              <a:defRPr sz="1800"/>
            </a:lvl1pPr>
            <a:lvl2pPr marL="0" indent="342900">
              <a:buClrTx/>
              <a:buSzTx/>
              <a:buFontTx/>
              <a:buNone/>
              <a:defRPr sz="1800"/>
            </a:lvl2pPr>
            <a:lvl3pPr marL="0" indent="685800">
              <a:buClrTx/>
              <a:buSzTx/>
              <a:buFontTx/>
              <a:buNone/>
              <a:defRPr sz="1800"/>
            </a:lvl3pPr>
            <a:lvl4pPr marL="0" indent="1028700">
              <a:buClrTx/>
              <a:buSzTx/>
              <a:buFontTx/>
              <a:buNone/>
              <a:defRPr sz="1800"/>
            </a:lvl4pPr>
            <a:lvl5pPr marL="0" indent="1371600">
              <a:buClrTx/>
              <a:buSzTx/>
              <a:buFontTx/>
              <a:buNone/>
              <a:defRPr sz="1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5" name="Rectangle 5"/>
          <p:cNvSpPr/>
          <p:nvPr/>
        </p:nvSpPr>
        <p:spPr>
          <a:xfrm>
            <a:off x="517161" y="4451405"/>
            <a:ext cx="7086601" cy="54865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6" name="Title Text"/>
          <p:cNvSpPr txBox="1">
            <a:spLocks noGrp="1"/>
          </p:cNvSpPr>
          <p:nvPr>
            <p:ph type="title"/>
          </p:nvPr>
        </p:nvSpPr>
        <p:spPr>
          <a:xfrm>
            <a:off x="402853" y="1953379"/>
            <a:ext cx="8229601" cy="1259183"/>
          </a:xfrm>
          <a:prstGeom prst="rect">
            <a:avLst/>
          </a:prstGeom>
        </p:spPr>
        <p:txBody>
          <a:bodyPr anchor="t"/>
          <a:lstStyle>
            <a:lvl1pPr>
              <a:defRPr sz="4200" b="0">
                <a:latin typeface="Arial Black"/>
                <a:ea typeface="Arial Black"/>
                <a:cs typeface="Arial Black"/>
                <a:sym typeface="Arial Black"/>
              </a:defRPr>
            </a:lvl1pPr>
          </a:lstStyle>
          <a:p>
            <a:r>
              <a:t>Title Text</a:t>
            </a:r>
          </a:p>
        </p:txBody>
      </p:sp>
      <p:sp>
        <p:nvSpPr>
          <p:cNvPr id="2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553200" y="4627562"/>
            <a:ext cx="2133600" cy="2794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and Content_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Text"/>
          <p:cNvSpPr txBox="1">
            <a:spLocks noGrp="1"/>
          </p:cNvSpPr>
          <p:nvPr>
            <p:ph type="title"/>
          </p:nvPr>
        </p:nvSpPr>
        <p:spPr>
          <a:xfrm>
            <a:off x="457200" y="365759"/>
            <a:ext cx="8229598" cy="626223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6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457200" y="1567776"/>
            <a:ext cx="5257800" cy="3068459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7" name="Text Placeholder 6"/>
          <p:cNvSpPr>
            <a:spLocks noGrp="1"/>
          </p:cNvSpPr>
          <p:nvPr>
            <p:ph type="body" sz="quarter" idx="21"/>
          </p:nvPr>
        </p:nvSpPr>
        <p:spPr>
          <a:xfrm>
            <a:off x="457198" y="1098223"/>
            <a:ext cx="5257803" cy="336551"/>
          </a:xfrm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FontTx/>
              <a:buNone/>
              <a:defRPr sz="1800">
                <a:solidFill>
                  <a:schemeClr val="accent2"/>
                </a:solidFill>
              </a:defRPr>
            </a:pPr>
            <a:endParaRPr/>
          </a:p>
        </p:txBody>
      </p:sp>
      <p:sp>
        <p:nvSpPr>
          <p:cNvPr id="58" name="Picture Placeholder 4"/>
          <p:cNvSpPr>
            <a:spLocks noGrp="1"/>
          </p:cNvSpPr>
          <p:nvPr>
            <p:ph type="pic" sz="quarter" idx="22"/>
          </p:nvPr>
        </p:nvSpPr>
        <p:spPr>
          <a:xfrm>
            <a:off x="5949589" y="1098223"/>
            <a:ext cx="2737212" cy="267166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5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Title and Content_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itle Text"/>
          <p:cNvSpPr txBox="1">
            <a:spLocks noGrp="1"/>
          </p:cNvSpPr>
          <p:nvPr>
            <p:ph type="title"/>
          </p:nvPr>
        </p:nvSpPr>
        <p:spPr>
          <a:xfrm>
            <a:off x="457200" y="365759"/>
            <a:ext cx="8229598" cy="626223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Body Level One…"/>
          <p:cNvSpPr txBox="1">
            <a:spLocks noGrp="1"/>
          </p:cNvSpPr>
          <p:nvPr>
            <p:ph type="body" idx="1"/>
          </p:nvPr>
        </p:nvSpPr>
        <p:spPr>
          <a:xfrm>
            <a:off x="457200" y="1567776"/>
            <a:ext cx="8229600" cy="3068459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Text Placeholder 6"/>
          <p:cNvSpPr>
            <a:spLocks noGrp="1"/>
          </p:cNvSpPr>
          <p:nvPr>
            <p:ph type="body" sz="quarter" idx="21"/>
          </p:nvPr>
        </p:nvSpPr>
        <p:spPr>
          <a:xfrm>
            <a:off x="457198" y="1098223"/>
            <a:ext cx="8229601" cy="336551"/>
          </a:xfrm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FontTx/>
              <a:buNone/>
              <a:defRPr sz="1800">
                <a:solidFill>
                  <a:schemeClr val="accent2"/>
                </a:solidFill>
              </a:defRPr>
            </a:pPr>
            <a:endParaRPr/>
          </a:p>
        </p:txBody>
      </p:sp>
      <p:sp>
        <p:nvSpPr>
          <p:cNvPr id="6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Rectangle 11"/>
          <p:cNvSpPr/>
          <p:nvPr/>
        </p:nvSpPr>
        <p:spPr>
          <a:xfrm>
            <a:off x="-1" y="0"/>
            <a:ext cx="9140278" cy="514349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7" name="Rectangle 8"/>
          <p:cNvSpPr/>
          <p:nvPr/>
        </p:nvSpPr>
        <p:spPr>
          <a:xfrm>
            <a:off x="-1" y="0"/>
            <a:ext cx="9140275" cy="5143500"/>
          </a:xfrm>
          <a:prstGeom prst="rect">
            <a:avLst/>
          </a:prstGeom>
          <a:solidFill>
            <a:srgbClr val="38C6F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8" name="Title Text"/>
          <p:cNvSpPr txBox="1">
            <a:spLocks noGrp="1"/>
          </p:cNvSpPr>
          <p:nvPr>
            <p:ph type="title"/>
          </p:nvPr>
        </p:nvSpPr>
        <p:spPr>
          <a:xfrm>
            <a:off x="626786" y="1873981"/>
            <a:ext cx="7886701" cy="975815"/>
          </a:xfrm>
          <a:prstGeom prst="rect">
            <a:avLst/>
          </a:prstGeom>
        </p:spPr>
        <p:txBody>
          <a:bodyPr/>
          <a:lstStyle>
            <a:lvl1pPr algn="ctr">
              <a:defRPr sz="3200" b="0">
                <a:latin typeface="Arial Black"/>
                <a:ea typeface="Arial Black"/>
                <a:cs typeface="Arial Black"/>
                <a:sym typeface="Arial Black"/>
              </a:defRPr>
            </a:lvl1pPr>
          </a:lstStyle>
          <a:p>
            <a:r>
              <a:t>Title Text</a:t>
            </a:r>
          </a:p>
        </p:txBody>
      </p:sp>
      <p:sp>
        <p:nvSpPr>
          <p:cNvPr id="9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98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457200" y="1369219"/>
            <a:ext cx="4057650" cy="3263504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Title Text"/>
          <p:cNvSpPr txBox="1">
            <a:spLocks noGrp="1"/>
          </p:cNvSpPr>
          <p:nvPr>
            <p:ph type="title"/>
          </p:nvPr>
        </p:nvSpPr>
        <p:spPr>
          <a:xfrm>
            <a:off x="457200" y="365761"/>
            <a:ext cx="8229600" cy="617934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0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57200" y="1021031"/>
            <a:ext cx="3868340" cy="617935"/>
          </a:xfrm>
          <a:prstGeom prst="rect">
            <a:avLst/>
          </a:prstGeom>
        </p:spPr>
        <p:txBody>
          <a:bodyPr anchor="b"/>
          <a:lstStyle>
            <a:lvl1pPr marL="0" indent="0">
              <a:buClrTx/>
              <a:buSzTx/>
              <a:buFontTx/>
              <a:buNone/>
              <a:defRPr sz="1800" b="1"/>
            </a:lvl1pPr>
            <a:lvl2pPr marL="0" indent="342900">
              <a:buClrTx/>
              <a:buSzTx/>
              <a:buFontTx/>
              <a:buNone/>
              <a:defRPr sz="1800" b="1"/>
            </a:lvl2pPr>
            <a:lvl3pPr marL="0" indent="685800">
              <a:buClrTx/>
              <a:buSzTx/>
              <a:buFontTx/>
              <a:buNone/>
              <a:defRPr sz="1800" b="1"/>
            </a:lvl3pPr>
            <a:lvl4pPr marL="0" indent="1028700">
              <a:buClrTx/>
              <a:buSzTx/>
              <a:buFontTx/>
              <a:buNone/>
              <a:defRPr sz="1800" b="1"/>
            </a:lvl4pPr>
            <a:lvl5pPr marL="0" indent="1371600">
              <a:buClrTx/>
              <a:buSzTx/>
              <a:buFontTx/>
              <a:buNone/>
              <a:defRPr sz="1800" b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8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4799408" y="1021031"/>
            <a:ext cx="3887392" cy="617935"/>
          </a:xfrm>
          <a:prstGeom prst="rect">
            <a:avLst/>
          </a:prstGeom>
        </p:spPr>
        <p:txBody>
          <a:bodyPr anchor="b"/>
          <a:lstStyle/>
          <a:p>
            <a:pPr marL="0" indent="0">
              <a:buClrTx/>
              <a:buSzTx/>
              <a:buFontTx/>
              <a:buNone/>
              <a:defRPr sz="1800" b="1"/>
            </a:pPr>
            <a:endParaRPr/>
          </a:p>
        </p:txBody>
      </p:sp>
      <p:sp>
        <p:nvSpPr>
          <p:cNvPr id="10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1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457200" y="365759"/>
            <a:ext cx="8229600" cy="6262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457198" y="1166326"/>
            <a:ext cx="8229601" cy="33600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62438" y="4840496"/>
            <a:ext cx="203025" cy="177432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>
              <a:defRPr sz="700">
                <a:solidFill>
                  <a:srgbClr val="777777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4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  <p:sldLayoutId id="2147483663" r:id="rId13"/>
    <p:sldLayoutId id="2147483664" r:id="rId14"/>
  </p:sldLayoutIdLst>
  <p:transition spd="med"/>
  <p:txStyles>
    <p:titleStyle>
      <a:lvl1pPr marL="0" marR="0" indent="0" algn="l" defTabSz="685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1pPr>
      <a:lvl2pPr marL="0" marR="0" indent="0" algn="l" defTabSz="685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2pPr>
      <a:lvl3pPr marL="0" marR="0" indent="0" algn="l" defTabSz="685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3pPr>
      <a:lvl4pPr marL="0" marR="0" indent="0" algn="l" defTabSz="685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4pPr>
      <a:lvl5pPr marL="0" marR="0" indent="0" algn="l" defTabSz="685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5pPr>
      <a:lvl6pPr marL="0" marR="0" indent="0" algn="l" defTabSz="685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6pPr>
      <a:lvl7pPr marL="0" marR="0" indent="0" algn="l" defTabSz="685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7pPr>
      <a:lvl8pPr marL="0" marR="0" indent="0" algn="l" defTabSz="685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8pPr>
      <a:lvl9pPr marL="0" marR="0" indent="0" algn="l" defTabSz="685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9pPr>
    </p:titleStyle>
    <p:bodyStyle>
      <a:lvl1pPr marL="171450" marR="0" indent="-171450" algn="l" defTabSz="685800" rtl="0" latinLnBrk="0">
        <a:lnSpc>
          <a:spcPct val="90000"/>
        </a:lnSpc>
        <a:spcBef>
          <a:spcPts val="700"/>
        </a:spcBef>
        <a:spcAft>
          <a:spcPts val="0"/>
        </a:spcAft>
        <a:buClr>
          <a:schemeClr val="accent3"/>
        </a:buClr>
        <a:buSzPct val="100000"/>
        <a:buFont typeface="Arial"/>
        <a:buChar char="•"/>
        <a:tabLst/>
        <a:defRPr sz="16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1pPr>
      <a:lvl2pPr marL="367166" marR="0" indent="-194129" algn="l" defTabSz="685800" rtl="0" latinLnBrk="0">
        <a:lnSpc>
          <a:spcPct val="90000"/>
        </a:lnSpc>
        <a:spcBef>
          <a:spcPts val="700"/>
        </a:spcBef>
        <a:spcAft>
          <a:spcPts val="0"/>
        </a:spcAft>
        <a:buClr>
          <a:schemeClr val="accent3"/>
        </a:buClr>
        <a:buSzPct val="70000"/>
        <a:buFont typeface="Arial"/>
        <a:buChar char="⎻"/>
        <a:tabLst/>
        <a:defRPr sz="16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2pPr>
      <a:lvl3pPr marL="595539" marR="0" indent="-192314" algn="l" defTabSz="685800" rtl="0" latinLnBrk="0">
        <a:lnSpc>
          <a:spcPct val="90000"/>
        </a:lnSpc>
        <a:spcBef>
          <a:spcPts val="700"/>
        </a:spcBef>
        <a:spcAft>
          <a:spcPts val="0"/>
        </a:spcAft>
        <a:buClr>
          <a:schemeClr val="accent3"/>
        </a:buClr>
        <a:buSzPct val="90000"/>
        <a:buFont typeface="Arial"/>
        <a:buChar char="•"/>
        <a:tabLst/>
        <a:defRPr sz="16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3pPr>
      <a:lvl4pPr marL="1278081" marR="0" indent="-249381" algn="l" defTabSz="685800" rtl="0" latinLnBrk="0">
        <a:lnSpc>
          <a:spcPct val="90000"/>
        </a:lnSpc>
        <a:spcBef>
          <a:spcPts val="700"/>
        </a:spcBef>
        <a:spcAft>
          <a:spcPts val="0"/>
        </a:spcAft>
        <a:buClr>
          <a:schemeClr val="accent3"/>
        </a:buClr>
        <a:buSzPct val="90000"/>
        <a:buFont typeface="Arial"/>
        <a:buChar char="⎯"/>
        <a:tabLst/>
        <a:defRPr sz="16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4pPr>
      <a:lvl5pPr marL="1620981" marR="0" indent="-249381" algn="l" defTabSz="685800" rtl="0" latinLnBrk="0">
        <a:lnSpc>
          <a:spcPct val="90000"/>
        </a:lnSpc>
        <a:spcBef>
          <a:spcPts val="700"/>
        </a:spcBef>
        <a:spcAft>
          <a:spcPts val="0"/>
        </a:spcAft>
        <a:buClr>
          <a:schemeClr val="accent3"/>
        </a:buClr>
        <a:buSzPct val="90000"/>
        <a:buFont typeface="Arial"/>
        <a:buChar char="⎯"/>
        <a:tabLst/>
        <a:defRPr sz="16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5pPr>
      <a:lvl6pPr marL="1925515" marR="0" indent="-211015" algn="l" defTabSz="685800" rtl="0" latinLnBrk="0">
        <a:lnSpc>
          <a:spcPct val="90000"/>
        </a:lnSpc>
        <a:spcBef>
          <a:spcPts val="700"/>
        </a:spcBef>
        <a:spcAft>
          <a:spcPts val="0"/>
        </a:spcAft>
        <a:buClr>
          <a:schemeClr val="accent3"/>
        </a:buClr>
        <a:buSzPct val="100000"/>
        <a:buFont typeface="Arial"/>
        <a:buChar char="•"/>
        <a:tabLst/>
        <a:defRPr sz="16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6pPr>
      <a:lvl7pPr marL="2268415" marR="0" indent="-211015" algn="l" defTabSz="685800" rtl="0" latinLnBrk="0">
        <a:lnSpc>
          <a:spcPct val="90000"/>
        </a:lnSpc>
        <a:spcBef>
          <a:spcPts val="700"/>
        </a:spcBef>
        <a:spcAft>
          <a:spcPts val="0"/>
        </a:spcAft>
        <a:buClr>
          <a:schemeClr val="accent3"/>
        </a:buClr>
        <a:buSzPct val="100000"/>
        <a:buFont typeface="Arial"/>
        <a:buChar char="•"/>
        <a:tabLst/>
        <a:defRPr sz="16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7pPr>
      <a:lvl8pPr marL="2611315" marR="0" indent="-211015" algn="l" defTabSz="685800" rtl="0" latinLnBrk="0">
        <a:lnSpc>
          <a:spcPct val="90000"/>
        </a:lnSpc>
        <a:spcBef>
          <a:spcPts val="700"/>
        </a:spcBef>
        <a:spcAft>
          <a:spcPts val="0"/>
        </a:spcAft>
        <a:buClr>
          <a:schemeClr val="accent3"/>
        </a:buClr>
        <a:buSzPct val="100000"/>
        <a:buFont typeface="Arial"/>
        <a:buChar char="•"/>
        <a:tabLst/>
        <a:defRPr sz="16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8pPr>
      <a:lvl9pPr marL="2954215" marR="0" indent="-211015" algn="l" defTabSz="685800" rtl="0" latinLnBrk="0">
        <a:lnSpc>
          <a:spcPct val="90000"/>
        </a:lnSpc>
        <a:spcBef>
          <a:spcPts val="700"/>
        </a:spcBef>
        <a:spcAft>
          <a:spcPts val="0"/>
        </a:spcAft>
        <a:buClr>
          <a:schemeClr val="accent3"/>
        </a:buClr>
        <a:buSzPct val="100000"/>
        <a:buFont typeface="Arial"/>
        <a:buChar char="•"/>
        <a:tabLst/>
        <a:defRPr sz="16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9pPr>
    </p:bodyStyle>
    <p:otherStyle>
      <a:lvl1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5720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1440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37160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82880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228600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274320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320040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365760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bell-notification-communication-1096280/" TargetMode="External"/><Relationship Id="rId7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8.png"/><Relationship Id="rId5" Type="http://schemas.openxmlformats.org/officeDocument/2006/relationships/image" Target="../media/image7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11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apicenter.gov.lumen.com/" TargetMode="External"/><Relationship Id="rId7" Type="http://schemas.openxmlformats.org/officeDocument/2006/relationships/hyperlink" Target="https://github.com/ply-ct/ply" TargetMode="External"/><Relationship Id="rId2" Type="http://schemas.openxmlformats.org/officeDocument/2006/relationships/hyperlink" Target="https://ply-ct.org/ply/" TargetMode="External"/><Relationship Id="rId1" Type="http://schemas.openxmlformats.org/officeDocument/2006/relationships/slideLayout" Target="../slideLayouts/slideLayout10.xml"/><Relationship Id="rId6" Type="http://schemas.openxmlformats.org/officeDocument/2006/relationships/hyperlink" Target="https://marketplace.visualstudio.com/items?itemName=ply-ct.vscode-ply" TargetMode="External"/><Relationship Id="rId5" Type="http://schemas.openxmlformats.org/officeDocument/2006/relationships/hyperlink" Target="https://app.powerbi.com/groups/me/reports/0dd96596-cbb3-4fc4-abd9-36d68fe648a1/ReportSectionc54c6a3f5e4186ea61b9" TargetMode="External"/><Relationship Id="rId4" Type="http://schemas.openxmlformats.org/officeDocument/2006/relationships/hyperlink" Target="https://github.com/CenturyLinkFederal/eis-api#readme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DE6DBD9-A8E9-3744-AC3F-6BE490C91C52}"/>
              </a:ext>
            </a:extLst>
          </p:cNvPr>
          <p:cNvSpPr txBox="1"/>
          <p:nvPr/>
        </p:nvSpPr>
        <p:spPr>
          <a:xfrm>
            <a:off x="1160360" y="2093274"/>
            <a:ext cx="6146279" cy="699882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/>
          <a:p>
            <a:endParaRPr lang="en-US" sz="1970" b="1">
              <a:solidFill>
                <a:srgbClr val="F99C2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6AD9788-5422-EE42-BB47-9A0C6A9850C4}"/>
              </a:ext>
            </a:extLst>
          </p:cNvPr>
          <p:cNvSpPr txBox="1"/>
          <p:nvPr/>
        </p:nvSpPr>
        <p:spPr>
          <a:xfrm>
            <a:off x="1176793" y="1494845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b">
            <a:noAutofit/>
          </a:bodyPr>
          <a:lstStyle/>
          <a:p>
            <a:pPr algn="l"/>
            <a:endParaRPr lang="en-US"/>
          </a:p>
        </p:txBody>
      </p:sp>
      <p:sp>
        <p:nvSpPr>
          <p:cNvPr id="15" name="Title 3">
            <a:extLst>
              <a:ext uri="{FF2B5EF4-FFF2-40B4-BE49-F238E27FC236}">
                <a16:creationId xmlns:a16="http://schemas.microsoft.com/office/drawing/2014/main" id="{DE276578-2616-B547-BFC3-0C3B9927013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03406" y="550446"/>
            <a:ext cx="7222166" cy="1542828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pPr algn="ctr" defTabSz="914400">
              <a:defRPr sz="3800" b="1">
                <a:latin typeface="Arial"/>
                <a:ea typeface="Arial"/>
                <a:cs typeface="Arial"/>
                <a:sym typeface="Arial"/>
              </a:defRPr>
            </a:pPr>
            <a:r>
              <a:rPr sz="4400" b="1" dirty="0">
                <a:solidFill>
                  <a:schemeClr val="bg1"/>
                </a:solidFill>
              </a:rPr>
              <a:t>Automated</a:t>
            </a:r>
            <a:r>
              <a:rPr lang="en-US" sz="4400" b="1" dirty="0">
                <a:solidFill>
                  <a:schemeClr val="bg1"/>
                </a:solidFill>
              </a:rPr>
              <a:t> </a:t>
            </a:r>
            <a:r>
              <a:rPr sz="4400" b="1" dirty="0">
                <a:solidFill>
                  <a:schemeClr val="bg1"/>
                </a:solidFill>
              </a:rPr>
              <a:t>API Testing</a:t>
            </a:r>
          </a:p>
        </p:txBody>
      </p:sp>
      <p:pic>
        <p:nvPicPr>
          <p:cNvPr id="16" name="Picture 15" descr="Icon&#10;&#10;Description automatically generated">
            <a:extLst>
              <a:ext uri="{FF2B5EF4-FFF2-40B4-BE49-F238E27FC236}">
                <a16:creationId xmlns:a16="http://schemas.microsoft.com/office/drawing/2014/main" id="{A3A8EC7D-D71E-E340-A807-974F730D5B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308" y="159252"/>
            <a:ext cx="533361" cy="533361"/>
          </a:xfrm>
          <a:prstGeom prst="rect">
            <a:avLst/>
          </a:prstGeom>
        </p:spPr>
      </p:pic>
      <p:pic>
        <p:nvPicPr>
          <p:cNvPr id="17" name="Graphic 4" descr="Graphic 4">
            <a:extLst>
              <a:ext uri="{FF2B5EF4-FFF2-40B4-BE49-F238E27FC236}">
                <a16:creationId xmlns:a16="http://schemas.microsoft.com/office/drawing/2014/main" id="{41B2C5A6-4460-874A-8907-9D4237B19E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7989" y="1922983"/>
            <a:ext cx="2413001" cy="2413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4" name="Picture 23" descr="A picture containing clock&#10;&#10;Description automatically generated">
            <a:extLst>
              <a:ext uri="{FF2B5EF4-FFF2-40B4-BE49-F238E27FC236}">
                <a16:creationId xmlns:a16="http://schemas.microsoft.com/office/drawing/2014/main" id="{58F02C6B-2B64-354C-9B3E-295616C563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99588" y="140704"/>
            <a:ext cx="1544412" cy="409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388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FCE6607D-191D-F74D-A504-CFB50095FF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62439" y="4792290"/>
            <a:ext cx="39726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6AF6406-B3F2-AD48-99A2-24C88CF40A2E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7183F8-52CD-CF4A-9C17-D67C3881DA5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8229600" cy="627063"/>
          </a:xfrm>
        </p:spPr>
        <p:txBody>
          <a:bodyPr/>
          <a:lstStyle/>
          <a:p>
            <a:r>
              <a:rPr lang="es-ES" err="1"/>
              <a:t>Rest</a:t>
            </a:r>
            <a:r>
              <a:rPr lang="es-ES"/>
              <a:t> </a:t>
            </a:r>
            <a:r>
              <a:rPr lang="es-ES" err="1"/>
              <a:t>of</a:t>
            </a:r>
            <a:r>
              <a:rPr lang="es-ES"/>
              <a:t> </a:t>
            </a:r>
            <a:r>
              <a:rPr lang="es-ES" err="1"/>
              <a:t>the</a:t>
            </a:r>
            <a:r>
              <a:rPr lang="es-ES"/>
              <a:t> </a:t>
            </a:r>
            <a:r>
              <a:rPr lang="es-ES" err="1"/>
              <a:t>Year</a:t>
            </a:r>
            <a:r>
              <a:rPr lang="es-ES"/>
              <a:t> </a:t>
            </a:r>
            <a:r>
              <a:rPr lang="es-ES" err="1"/>
              <a:t>Priorities</a:t>
            </a:r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B22C6A2-3D81-5A4C-A022-1B291DA9CFDA}"/>
              </a:ext>
            </a:extLst>
          </p:cNvPr>
          <p:cNvSpPr txBox="1"/>
          <p:nvPr/>
        </p:nvSpPr>
        <p:spPr>
          <a:xfrm>
            <a:off x="6115050" y="1208314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b">
            <a:noAutofit/>
          </a:bodyPr>
          <a:lstStyle/>
          <a:p>
            <a:pPr algn="l"/>
            <a:endParaRPr lang="en-U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E993498-103B-3D43-8B77-A3657E040FA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41048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526280-207A-044D-9BD0-2DAE3A734F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dirty="0"/>
              <a:t>Appendix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1D8E584A-6AEC-294A-9112-049B99074BFB}"/>
              </a:ext>
            </a:extLst>
          </p:cNvPr>
          <p:cNvSpPr txBox="1">
            <a:spLocks/>
          </p:cNvSpPr>
          <p:nvPr/>
        </p:nvSpPr>
        <p:spPr>
          <a:xfrm>
            <a:off x="262439" y="4792290"/>
            <a:ext cx="39726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6AF6406-B3F2-AD48-99A2-24C88CF40A2E}" type="slidenum">
              <a:rPr lang="en-US" smtClean="0">
                <a:solidFill>
                  <a:schemeClr val="tx1"/>
                </a:solidFill>
              </a:rPr>
              <a:pPr/>
              <a:t>11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5444260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Oval 31">
            <a:extLst>
              <a:ext uri="{FF2B5EF4-FFF2-40B4-BE49-F238E27FC236}">
                <a16:creationId xmlns:a16="http://schemas.microsoft.com/office/drawing/2014/main" id="{E32277A0-F725-443C-BA0C-4304E5AFC06C}"/>
              </a:ext>
            </a:extLst>
          </p:cNvPr>
          <p:cNvSpPr/>
          <p:nvPr/>
        </p:nvSpPr>
        <p:spPr>
          <a:xfrm>
            <a:off x="2634796" y="3942472"/>
            <a:ext cx="3974759" cy="183818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65000"/>
                  <a:lumOff val="35000"/>
                </a:schemeClr>
              </a:gs>
              <a:gs pos="68000">
                <a:schemeClr val="tx1">
                  <a:lumMod val="75000"/>
                  <a:lumOff val="25000"/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6591120" y="781650"/>
            <a:ext cx="2023111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800">
              <a:defRPr/>
            </a:pPr>
            <a:r>
              <a:rPr lang="en-US" sz="1500" b="1" u="sng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itchFamily="34" charset="0"/>
              </a:rPr>
              <a:t>Gov API Center</a:t>
            </a:r>
          </a:p>
        </p:txBody>
      </p:sp>
      <p:sp>
        <p:nvSpPr>
          <p:cNvPr id="28" name="Rectangle 27"/>
          <p:cNvSpPr/>
          <p:nvPr/>
        </p:nvSpPr>
        <p:spPr>
          <a:xfrm>
            <a:off x="6694249" y="3941097"/>
            <a:ext cx="2241931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800">
              <a:defRPr/>
            </a:pPr>
            <a:r>
              <a:rPr lang="en-US" sz="1500" b="1" u="sng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itchFamily="34" charset="0"/>
              </a:rPr>
              <a:t>PS Quality Assurance</a:t>
            </a:r>
          </a:p>
        </p:txBody>
      </p:sp>
      <p:sp>
        <p:nvSpPr>
          <p:cNvPr id="29" name="Rectangle 28"/>
          <p:cNvSpPr/>
          <p:nvPr/>
        </p:nvSpPr>
        <p:spPr>
          <a:xfrm>
            <a:off x="203590" y="4214778"/>
            <a:ext cx="294648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685800">
              <a:defRPr/>
            </a:pPr>
            <a:r>
              <a:rPr lang="en-US" sz="1500" b="1" u="sng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itchFamily="34" charset="0"/>
              </a:rPr>
              <a:t>API Best Practices</a:t>
            </a:r>
            <a:r>
              <a:rPr lang="en-US" sz="135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itchFamily="34" charset="0"/>
              </a:rPr>
              <a:t> </a:t>
            </a:r>
          </a:p>
        </p:txBody>
      </p:sp>
      <p:sp>
        <p:nvSpPr>
          <p:cNvPr id="30" name="Rectangle 29"/>
          <p:cNvSpPr/>
          <p:nvPr/>
        </p:nvSpPr>
        <p:spPr>
          <a:xfrm>
            <a:off x="660451" y="2627406"/>
            <a:ext cx="219451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800">
              <a:defRPr/>
            </a:pPr>
            <a:r>
              <a:rPr lang="en-US" sz="1500" b="1" u="sng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itchFamily="34" charset="0"/>
              </a:rPr>
              <a:t>Ply Documentation</a:t>
            </a:r>
          </a:p>
        </p:txBody>
      </p:sp>
      <p:sp>
        <p:nvSpPr>
          <p:cNvPr id="31" name="Rectangle 30"/>
          <p:cNvSpPr/>
          <p:nvPr/>
        </p:nvSpPr>
        <p:spPr>
          <a:xfrm>
            <a:off x="264126" y="458485"/>
            <a:ext cx="2758236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685800">
              <a:defRPr/>
            </a:pPr>
            <a:r>
              <a:rPr lang="en-US" sz="1500" b="1" u="sng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itchFamily="34" charset="0"/>
              </a:rPr>
              <a:t>Ply</a:t>
            </a:r>
            <a:endParaRPr lang="en-US" sz="1350" kern="0" dirty="0">
              <a:solidFill>
                <a:prstClr val="black">
                  <a:lumMod val="75000"/>
                  <a:lumOff val="25000"/>
                </a:prstClr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8" name="Oval 5"/>
          <p:cNvSpPr>
            <a:spLocks noChangeArrowheads="1"/>
          </p:cNvSpPr>
          <p:nvPr/>
        </p:nvSpPr>
        <p:spPr bwMode="auto">
          <a:xfrm>
            <a:off x="3833823" y="1722134"/>
            <a:ext cx="1615377" cy="1614277"/>
          </a:xfrm>
          <a:prstGeom prst="ellipse">
            <a:avLst/>
          </a:prstGeom>
          <a:solidFill>
            <a:schemeClr val="bg1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800">
              <a:defRPr/>
            </a:pPr>
            <a:endParaRPr lang="en-US" sz="135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9" name="Freeform 6"/>
          <p:cNvSpPr>
            <a:spLocks/>
          </p:cNvSpPr>
          <p:nvPr/>
        </p:nvSpPr>
        <p:spPr bwMode="auto">
          <a:xfrm>
            <a:off x="3509425" y="1031404"/>
            <a:ext cx="1126571" cy="839689"/>
          </a:xfrm>
          <a:custGeom>
            <a:avLst/>
            <a:gdLst>
              <a:gd name="T0" fmla="*/ 0 w 778"/>
              <a:gd name="T1" fmla="*/ 353 h 581"/>
              <a:gd name="T2" fmla="*/ 288 w 778"/>
              <a:gd name="T3" fmla="*/ 581 h 581"/>
              <a:gd name="T4" fmla="*/ 778 w 778"/>
              <a:gd name="T5" fmla="*/ 367 h 581"/>
              <a:gd name="T6" fmla="*/ 778 w 778"/>
              <a:gd name="T7" fmla="*/ 0 h 581"/>
              <a:gd name="T8" fmla="*/ 0 w 778"/>
              <a:gd name="T9" fmla="*/ 353 h 5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78" h="581">
                <a:moveTo>
                  <a:pt x="0" y="353"/>
                </a:moveTo>
                <a:cubicBezTo>
                  <a:pt x="288" y="581"/>
                  <a:pt x="288" y="581"/>
                  <a:pt x="288" y="581"/>
                </a:cubicBezTo>
                <a:cubicBezTo>
                  <a:pt x="410" y="449"/>
                  <a:pt x="584" y="367"/>
                  <a:pt x="778" y="367"/>
                </a:cubicBezTo>
                <a:cubicBezTo>
                  <a:pt x="778" y="0"/>
                  <a:pt x="778" y="0"/>
                  <a:pt x="778" y="0"/>
                </a:cubicBezTo>
                <a:cubicBezTo>
                  <a:pt x="468" y="0"/>
                  <a:pt x="189" y="136"/>
                  <a:pt x="0" y="353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800">
              <a:defRPr/>
            </a:pPr>
            <a:endParaRPr lang="en-US" sz="135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0" name="Oval 7"/>
          <p:cNvSpPr>
            <a:spLocks noChangeArrowheads="1"/>
          </p:cNvSpPr>
          <p:nvPr/>
        </p:nvSpPr>
        <p:spPr bwMode="auto">
          <a:xfrm>
            <a:off x="3662155" y="956217"/>
            <a:ext cx="642179" cy="64218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800">
              <a:defRPr/>
            </a:pPr>
            <a:endParaRPr lang="en-US" sz="135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4" name="Freeform 11"/>
          <p:cNvSpPr>
            <a:spLocks/>
          </p:cNvSpPr>
          <p:nvPr/>
        </p:nvSpPr>
        <p:spPr bwMode="auto">
          <a:xfrm>
            <a:off x="4800401" y="1042438"/>
            <a:ext cx="1235808" cy="1119953"/>
          </a:xfrm>
          <a:custGeom>
            <a:avLst/>
            <a:gdLst>
              <a:gd name="T0" fmla="*/ 18 w 854"/>
              <a:gd name="T1" fmla="*/ 0 h 774"/>
              <a:gd name="T2" fmla="*/ 0 w 854"/>
              <a:gd name="T3" fmla="*/ 368 h 774"/>
              <a:gd name="T4" fmla="*/ 505 w 854"/>
              <a:gd name="T5" fmla="*/ 774 h 774"/>
              <a:gd name="T6" fmla="*/ 854 w 854"/>
              <a:gd name="T7" fmla="*/ 660 h 774"/>
              <a:gd name="T8" fmla="*/ 18 w 854"/>
              <a:gd name="T9" fmla="*/ 0 h 7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54" h="774">
                <a:moveTo>
                  <a:pt x="18" y="0"/>
                </a:moveTo>
                <a:cubicBezTo>
                  <a:pt x="0" y="368"/>
                  <a:pt x="0" y="368"/>
                  <a:pt x="0" y="368"/>
                </a:cubicBezTo>
                <a:cubicBezTo>
                  <a:pt x="229" y="408"/>
                  <a:pt x="419" y="564"/>
                  <a:pt x="505" y="774"/>
                </a:cubicBezTo>
                <a:cubicBezTo>
                  <a:pt x="854" y="660"/>
                  <a:pt x="854" y="660"/>
                  <a:pt x="854" y="660"/>
                </a:cubicBezTo>
                <a:cubicBezTo>
                  <a:pt x="721" y="309"/>
                  <a:pt x="403" y="49"/>
                  <a:pt x="1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800">
              <a:defRPr/>
            </a:pPr>
            <a:endParaRPr lang="en-US" sz="135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7" name="Freeform 14"/>
          <p:cNvSpPr>
            <a:spLocks/>
          </p:cNvSpPr>
          <p:nvPr/>
        </p:nvSpPr>
        <p:spPr bwMode="auto">
          <a:xfrm>
            <a:off x="3650659" y="3280137"/>
            <a:ext cx="1432213" cy="745900"/>
          </a:xfrm>
          <a:custGeom>
            <a:avLst/>
            <a:gdLst>
              <a:gd name="T0" fmla="*/ 680 w 989"/>
              <a:gd name="T1" fmla="*/ 516 h 516"/>
              <a:gd name="T2" fmla="*/ 989 w 989"/>
              <a:gd name="T3" fmla="*/ 469 h 516"/>
              <a:gd name="T4" fmla="*/ 877 w 989"/>
              <a:gd name="T5" fmla="*/ 119 h 516"/>
              <a:gd name="T6" fmla="*/ 680 w 989"/>
              <a:gd name="T7" fmla="*/ 149 h 516"/>
              <a:gd name="T8" fmla="*/ 260 w 989"/>
              <a:gd name="T9" fmla="*/ 0 h 516"/>
              <a:gd name="T10" fmla="*/ 0 w 989"/>
              <a:gd name="T11" fmla="*/ 261 h 516"/>
              <a:gd name="T12" fmla="*/ 680 w 989"/>
              <a:gd name="T13" fmla="*/ 516 h 5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89" h="516">
                <a:moveTo>
                  <a:pt x="680" y="516"/>
                </a:moveTo>
                <a:cubicBezTo>
                  <a:pt x="788" y="516"/>
                  <a:pt x="892" y="499"/>
                  <a:pt x="989" y="469"/>
                </a:cubicBezTo>
                <a:cubicBezTo>
                  <a:pt x="877" y="119"/>
                  <a:pt x="877" y="119"/>
                  <a:pt x="877" y="119"/>
                </a:cubicBezTo>
                <a:cubicBezTo>
                  <a:pt x="815" y="139"/>
                  <a:pt x="749" y="149"/>
                  <a:pt x="680" y="149"/>
                </a:cubicBezTo>
                <a:cubicBezTo>
                  <a:pt x="521" y="149"/>
                  <a:pt x="374" y="93"/>
                  <a:pt x="260" y="0"/>
                </a:cubicBezTo>
                <a:cubicBezTo>
                  <a:pt x="0" y="261"/>
                  <a:pt x="0" y="261"/>
                  <a:pt x="0" y="261"/>
                </a:cubicBezTo>
                <a:cubicBezTo>
                  <a:pt x="182" y="420"/>
                  <a:pt x="420" y="516"/>
                  <a:pt x="680" y="51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800">
              <a:defRPr/>
            </a:pPr>
            <a:endParaRPr lang="en-US" sz="135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8" name="Oval 15"/>
          <p:cNvSpPr>
            <a:spLocks noChangeArrowheads="1"/>
          </p:cNvSpPr>
          <p:nvPr/>
        </p:nvSpPr>
        <p:spPr bwMode="auto">
          <a:xfrm>
            <a:off x="4019195" y="3559297"/>
            <a:ext cx="643282" cy="64218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800">
              <a:defRPr/>
            </a:pPr>
            <a:endParaRPr lang="en-US" sz="135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0" name="Freeform 17"/>
          <p:cNvSpPr>
            <a:spLocks/>
          </p:cNvSpPr>
          <p:nvPr/>
        </p:nvSpPr>
        <p:spPr bwMode="auto">
          <a:xfrm>
            <a:off x="5074045" y="2169011"/>
            <a:ext cx="1061471" cy="1720203"/>
          </a:xfrm>
          <a:custGeom>
            <a:avLst/>
            <a:gdLst>
              <a:gd name="T0" fmla="*/ 733 w 733"/>
              <a:gd name="T1" fmla="*/ 248 h 1189"/>
              <a:gd name="T2" fmla="*/ 703 w 733"/>
              <a:gd name="T3" fmla="*/ 0 h 1189"/>
              <a:gd name="T4" fmla="*/ 350 w 733"/>
              <a:gd name="T5" fmla="*/ 105 h 1189"/>
              <a:gd name="T6" fmla="*/ 366 w 733"/>
              <a:gd name="T7" fmla="*/ 248 h 1189"/>
              <a:gd name="T8" fmla="*/ 0 w 733"/>
              <a:gd name="T9" fmla="*/ 844 h 1189"/>
              <a:gd name="T10" fmla="*/ 130 w 733"/>
              <a:gd name="T11" fmla="*/ 1189 h 1189"/>
              <a:gd name="T12" fmla="*/ 733 w 733"/>
              <a:gd name="T13" fmla="*/ 248 h 11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33" h="1189">
                <a:moveTo>
                  <a:pt x="733" y="248"/>
                </a:moveTo>
                <a:cubicBezTo>
                  <a:pt x="733" y="163"/>
                  <a:pt x="722" y="80"/>
                  <a:pt x="703" y="0"/>
                </a:cubicBezTo>
                <a:cubicBezTo>
                  <a:pt x="350" y="105"/>
                  <a:pt x="350" y="105"/>
                  <a:pt x="350" y="105"/>
                </a:cubicBezTo>
                <a:cubicBezTo>
                  <a:pt x="360" y="151"/>
                  <a:pt x="366" y="199"/>
                  <a:pt x="366" y="248"/>
                </a:cubicBezTo>
                <a:cubicBezTo>
                  <a:pt x="366" y="508"/>
                  <a:pt x="217" y="734"/>
                  <a:pt x="0" y="844"/>
                </a:cubicBezTo>
                <a:cubicBezTo>
                  <a:pt x="130" y="1189"/>
                  <a:pt x="130" y="1189"/>
                  <a:pt x="130" y="1189"/>
                </a:cubicBezTo>
                <a:cubicBezTo>
                  <a:pt x="486" y="1025"/>
                  <a:pt x="733" y="666"/>
                  <a:pt x="733" y="248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800">
              <a:defRPr/>
            </a:pPr>
            <a:endParaRPr lang="en-US" sz="135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1" name="Oval 18"/>
          <p:cNvSpPr>
            <a:spLocks noChangeArrowheads="1"/>
          </p:cNvSpPr>
          <p:nvPr/>
        </p:nvSpPr>
        <p:spPr bwMode="auto">
          <a:xfrm>
            <a:off x="5580505" y="2796847"/>
            <a:ext cx="644386" cy="64218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800">
              <a:defRPr/>
            </a:pPr>
            <a:endParaRPr lang="en-US" sz="135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2" name="Freeform 19"/>
          <p:cNvSpPr>
            <a:spLocks noEditPoints="1"/>
          </p:cNvSpPr>
          <p:nvPr/>
        </p:nvSpPr>
        <p:spPr bwMode="auto">
          <a:xfrm>
            <a:off x="5725051" y="2945806"/>
            <a:ext cx="359708" cy="347572"/>
          </a:xfrm>
          <a:custGeom>
            <a:avLst/>
            <a:gdLst>
              <a:gd name="T0" fmla="*/ 241 w 248"/>
              <a:gd name="T1" fmla="*/ 206 h 240"/>
              <a:gd name="T2" fmla="*/ 171 w 248"/>
              <a:gd name="T3" fmla="*/ 139 h 240"/>
              <a:gd name="T4" fmla="*/ 167 w 248"/>
              <a:gd name="T5" fmla="*/ 136 h 240"/>
              <a:gd name="T6" fmla="*/ 179 w 248"/>
              <a:gd name="T7" fmla="*/ 90 h 240"/>
              <a:gd name="T8" fmla="*/ 90 w 248"/>
              <a:gd name="T9" fmla="*/ 0 h 240"/>
              <a:gd name="T10" fmla="*/ 0 w 248"/>
              <a:gd name="T11" fmla="*/ 90 h 240"/>
              <a:gd name="T12" fmla="*/ 90 w 248"/>
              <a:gd name="T13" fmla="*/ 180 h 240"/>
              <a:gd name="T14" fmla="*/ 140 w 248"/>
              <a:gd name="T15" fmla="*/ 164 h 240"/>
              <a:gd name="T16" fmla="*/ 141 w 248"/>
              <a:gd name="T17" fmla="*/ 165 h 240"/>
              <a:gd name="T18" fmla="*/ 211 w 248"/>
              <a:gd name="T19" fmla="*/ 231 h 240"/>
              <a:gd name="T20" fmla="*/ 239 w 248"/>
              <a:gd name="T21" fmla="*/ 233 h 240"/>
              <a:gd name="T22" fmla="*/ 241 w 248"/>
              <a:gd name="T23" fmla="*/ 206 h 240"/>
              <a:gd name="T24" fmla="*/ 90 w 248"/>
              <a:gd name="T25" fmla="*/ 148 h 240"/>
              <a:gd name="T26" fmla="*/ 32 w 248"/>
              <a:gd name="T27" fmla="*/ 90 h 240"/>
              <a:gd name="T28" fmla="*/ 90 w 248"/>
              <a:gd name="T29" fmla="*/ 32 h 240"/>
              <a:gd name="T30" fmla="*/ 147 w 248"/>
              <a:gd name="T31" fmla="*/ 90 h 240"/>
              <a:gd name="T32" fmla="*/ 90 w 248"/>
              <a:gd name="T33" fmla="*/ 148 h 2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248" h="240">
                <a:moveTo>
                  <a:pt x="241" y="206"/>
                </a:moveTo>
                <a:cubicBezTo>
                  <a:pt x="171" y="139"/>
                  <a:pt x="171" y="139"/>
                  <a:pt x="171" y="139"/>
                </a:cubicBezTo>
                <a:cubicBezTo>
                  <a:pt x="170" y="138"/>
                  <a:pt x="168" y="137"/>
                  <a:pt x="167" y="136"/>
                </a:cubicBezTo>
                <a:cubicBezTo>
                  <a:pt x="175" y="122"/>
                  <a:pt x="179" y="107"/>
                  <a:pt x="179" y="90"/>
                </a:cubicBezTo>
                <a:cubicBezTo>
                  <a:pt x="179" y="40"/>
                  <a:pt x="139" y="0"/>
                  <a:pt x="90" y="0"/>
                </a:cubicBezTo>
                <a:cubicBezTo>
                  <a:pt x="40" y="0"/>
                  <a:pt x="0" y="40"/>
                  <a:pt x="0" y="90"/>
                </a:cubicBezTo>
                <a:cubicBezTo>
                  <a:pt x="0" y="139"/>
                  <a:pt x="40" y="180"/>
                  <a:pt x="90" y="180"/>
                </a:cubicBezTo>
                <a:cubicBezTo>
                  <a:pt x="108" y="180"/>
                  <a:pt x="126" y="174"/>
                  <a:pt x="140" y="164"/>
                </a:cubicBezTo>
                <a:cubicBezTo>
                  <a:pt x="141" y="164"/>
                  <a:pt x="141" y="164"/>
                  <a:pt x="141" y="165"/>
                </a:cubicBezTo>
                <a:cubicBezTo>
                  <a:pt x="211" y="231"/>
                  <a:pt x="211" y="231"/>
                  <a:pt x="211" y="231"/>
                </a:cubicBezTo>
                <a:cubicBezTo>
                  <a:pt x="218" y="239"/>
                  <a:pt x="230" y="240"/>
                  <a:pt x="239" y="233"/>
                </a:cubicBezTo>
                <a:cubicBezTo>
                  <a:pt x="247" y="226"/>
                  <a:pt x="248" y="214"/>
                  <a:pt x="241" y="206"/>
                </a:cubicBezTo>
                <a:close/>
                <a:moveTo>
                  <a:pt x="90" y="148"/>
                </a:moveTo>
                <a:cubicBezTo>
                  <a:pt x="58" y="148"/>
                  <a:pt x="32" y="122"/>
                  <a:pt x="32" y="90"/>
                </a:cubicBezTo>
                <a:cubicBezTo>
                  <a:pt x="32" y="58"/>
                  <a:pt x="58" y="32"/>
                  <a:pt x="90" y="32"/>
                </a:cubicBezTo>
                <a:cubicBezTo>
                  <a:pt x="121" y="32"/>
                  <a:pt x="147" y="58"/>
                  <a:pt x="147" y="90"/>
                </a:cubicBezTo>
                <a:cubicBezTo>
                  <a:pt x="147" y="122"/>
                  <a:pt x="121" y="148"/>
                  <a:pt x="90" y="14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800">
              <a:defRPr/>
            </a:pPr>
            <a:endParaRPr lang="en-US" sz="135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3" name="Freeform 20"/>
          <p:cNvSpPr>
            <a:spLocks/>
          </p:cNvSpPr>
          <p:nvPr/>
        </p:nvSpPr>
        <p:spPr bwMode="auto">
          <a:xfrm>
            <a:off x="3137579" y="1697859"/>
            <a:ext cx="771277" cy="1823923"/>
          </a:xfrm>
          <a:custGeom>
            <a:avLst/>
            <a:gdLst>
              <a:gd name="T0" fmla="*/ 0 w 533"/>
              <a:gd name="T1" fmla="*/ 574 h 1261"/>
              <a:gd name="T2" fmla="*/ 260 w 533"/>
              <a:gd name="T3" fmla="*/ 1261 h 1261"/>
              <a:gd name="T4" fmla="*/ 533 w 533"/>
              <a:gd name="T5" fmla="*/ 1015 h 1261"/>
              <a:gd name="T6" fmla="*/ 366 w 533"/>
              <a:gd name="T7" fmla="*/ 574 h 1261"/>
              <a:gd name="T8" fmla="*/ 474 w 533"/>
              <a:gd name="T9" fmla="*/ 210 h 1261"/>
              <a:gd name="T10" fmla="*/ 174 w 533"/>
              <a:gd name="T11" fmla="*/ 0 h 1261"/>
              <a:gd name="T12" fmla="*/ 0 w 533"/>
              <a:gd name="T13" fmla="*/ 574 h 12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33" h="1261">
                <a:moveTo>
                  <a:pt x="0" y="574"/>
                </a:moveTo>
                <a:cubicBezTo>
                  <a:pt x="0" y="838"/>
                  <a:pt x="98" y="1079"/>
                  <a:pt x="260" y="1261"/>
                </a:cubicBezTo>
                <a:cubicBezTo>
                  <a:pt x="533" y="1015"/>
                  <a:pt x="533" y="1015"/>
                  <a:pt x="533" y="1015"/>
                </a:cubicBezTo>
                <a:cubicBezTo>
                  <a:pt x="429" y="898"/>
                  <a:pt x="366" y="743"/>
                  <a:pt x="366" y="574"/>
                </a:cubicBezTo>
                <a:cubicBezTo>
                  <a:pt x="366" y="440"/>
                  <a:pt x="406" y="315"/>
                  <a:pt x="474" y="210"/>
                </a:cubicBezTo>
                <a:cubicBezTo>
                  <a:pt x="174" y="0"/>
                  <a:pt x="174" y="0"/>
                  <a:pt x="174" y="0"/>
                </a:cubicBezTo>
                <a:cubicBezTo>
                  <a:pt x="64" y="164"/>
                  <a:pt x="0" y="362"/>
                  <a:pt x="0" y="57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800">
              <a:defRPr/>
            </a:pPr>
            <a:endParaRPr lang="en-US" sz="135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4" name="Oval 21"/>
          <p:cNvSpPr>
            <a:spLocks noChangeArrowheads="1"/>
          </p:cNvSpPr>
          <p:nvPr/>
        </p:nvSpPr>
        <p:spPr bwMode="auto">
          <a:xfrm>
            <a:off x="2919105" y="2268318"/>
            <a:ext cx="642179" cy="643283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800">
              <a:defRPr/>
            </a:pPr>
            <a:endParaRPr lang="en-US" sz="135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3923008" y="2367690"/>
            <a:ext cx="1437008" cy="32316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 defTabSz="685800">
              <a:defRPr/>
            </a:pPr>
            <a:r>
              <a:rPr lang="en-US" sz="1500" b="1" cap="all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Customer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CD452C9B-4408-46C4-80D9-B522C4FAE292}"/>
              </a:ext>
            </a:extLst>
          </p:cNvPr>
          <p:cNvGrpSpPr/>
          <p:nvPr/>
        </p:nvGrpSpPr>
        <p:grpSpPr>
          <a:xfrm rot="7361578" flipV="1">
            <a:off x="3230190" y="435281"/>
            <a:ext cx="225965" cy="789993"/>
            <a:chOff x="-1143000" y="-560388"/>
            <a:chExt cx="406401" cy="1420813"/>
          </a:xfrm>
          <a:solidFill>
            <a:schemeClr val="accent6"/>
          </a:solidFill>
        </p:grpSpPr>
        <p:sp>
          <p:nvSpPr>
            <p:cNvPr id="34" name="Freeform 20">
              <a:extLst>
                <a:ext uri="{FF2B5EF4-FFF2-40B4-BE49-F238E27FC236}">
                  <a16:creationId xmlns:a16="http://schemas.microsoft.com/office/drawing/2014/main" id="{3582C6B8-31D5-4B98-9234-B8BB272D7A61}"/>
                </a:ext>
              </a:extLst>
            </p:cNvPr>
            <p:cNvSpPr>
              <a:spLocks/>
            </p:cNvSpPr>
            <p:nvPr/>
          </p:nvSpPr>
          <p:spPr bwMode="auto">
            <a:xfrm>
              <a:off x="-1093787" y="-496888"/>
              <a:ext cx="357188" cy="1357313"/>
            </a:xfrm>
            <a:custGeom>
              <a:avLst/>
              <a:gdLst>
                <a:gd name="T0" fmla="*/ 66 w 166"/>
                <a:gd name="T1" fmla="*/ 0 h 633"/>
                <a:gd name="T2" fmla="*/ 40 w 166"/>
                <a:gd name="T3" fmla="*/ 41 h 633"/>
                <a:gd name="T4" fmla="*/ 22 w 166"/>
                <a:gd name="T5" fmla="*/ 91 h 633"/>
                <a:gd name="T6" fmla="*/ 13 w 166"/>
                <a:gd name="T7" fmla="*/ 133 h 633"/>
                <a:gd name="T8" fmla="*/ 0 w 166"/>
                <a:gd name="T9" fmla="*/ 255 h 633"/>
                <a:gd name="T10" fmla="*/ 5 w 166"/>
                <a:gd name="T11" fmla="*/ 334 h 633"/>
                <a:gd name="T12" fmla="*/ 5 w 166"/>
                <a:gd name="T13" fmla="*/ 339 h 633"/>
                <a:gd name="T14" fmla="*/ 7 w 166"/>
                <a:gd name="T15" fmla="*/ 353 h 633"/>
                <a:gd name="T16" fmla="*/ 11 w 166"/>
                <a:gd name="T17" fmla="*/ 375 h 633"/>
                <a:gd name="T18" fmla="*/ 16 w 166"/>
                <a:gd name="T19" fmla="*/ 401 h 633"/>
                <a:gd name="T20" fmla="*/ 24 w 166"/>
                <a:gd name="T21" fmla="*/ 430 h 633"/>
                <a:gd name="T22" fmla="*/ 34 w 166"/>
                <a:gd name="T23" fmla="*/ 459 h 633"/>
                <a:gd name="T24" fmla="*/ 46 w 166"/>
                <a:gd name="T25" fmla="*/ 487 h 633"/>
                <a:gd name="T26" fmla="*/ 58 w 166"/>
                <a:gd name="T27" fmla="*/ 511 h 633"/>
                <a:gd name="T28" fmla="*/ 90 w 166"/>
                <a:gd name="T29" fmla="*/ 565 h 633"/>
                <a:gd name="T30" fmla="*/ 108 w 166"/>
                <a:gd name="T31" fmla="*/ 588 h 633"/>
                <a:gd name="T32" fmla="*/ 126 w 166"/>
                <a:gd name="T33" fmla="*/ 605 h 633"/>
                <a:gd name="T34" fmla="*/ 135 w 166"/>
                <a:gd name="T35" fmla="*/ 612 h 633"/>
                <a:gd name="T36" fmla="*/ 145 w 166"/>
                <a:gd name="T37" fmla="*/ 619 h 633"/>
                <a:gd name="T38" fmla="*/ 166 w 166"/>
                <a:gd name="T39" fmla="*/ 633 h 633"/>
                <a:gd name="T40" fmla="*/ 153 w 166"/>
                <a:gd name="T41" fmla="*/ 611 h 633"/>
                <a:gd name="T42" fmla="*/ 147 w 166"/>
                <a:gd name="T43" fmla="*/ 602 h 633"/>
                <a:gd name="T44" fmla="*/ 141 w 166"/>
                <a:gd name="T45" fmla="*/ 592 h 633"/>
                <a:gd name="T46" fmla="*/ 128 w 166"/>
                <a:gd name="T47" fmla="*/ 572 h 633"/>
                <a:gd name="T48" fmla="*/ 112 w 166"/>
                <a:gd name="T49" fmla="*/ 550 h 633"/>
                <a:gd name="T50" fmla="*/ 82 w 166"/>
                <a:gd name="T51" fmla="*/ 499 h 633"/>
                <a:gd name="T52" fmla="*/ 43 w 166"/>
                <a:gd name="T53" fmla="*/ 394 h 633"/>
                <a:gd name="T54" fmla="*/ 37 w 166"/>
                <a:gd name="T55" fmla="*/ 370 h 633"/>
                <a:gd name="T56" fmla="*/ 34 w 166"/>
                <a:gd name="T57" fmla="*/ 349 h 633"/>
                <a:gd name="T58" fmla="*/ 32 w 166"/>
                <a:gd name="T59" fmla="*/ 336 h 633"/>
                <a:gd name="T60" fmla="*/ 31 w 166"/>
                <a:gd name="T61" fmla="*/ 331 h 633"/>
                <a:gd name="T62" fmla="*/ 27 w 166"/>
                <a:gd name="T63" fmla="*/ 256 h 633"/>
                <a:gd name="T64" fmla="*/ 40 w 166"/>
                <a:gd name="T65" fmla="*/ 138 h 633"/>
                <a:gd name="T66" fmla="*/ 48 w 166"/>
                <a:gd name="T67" fmla="*/ 97 h 633"/>
                <a:gd name="T68" fmla="*/ 59 w 166"/>
                <a:gd name="T69" fmla="*/ 47 h 633"/>
                <a:gd name="T70" fmla="*/ 66 w 166"/>
                <a:gd name="T71" fmla="*/ 0 h 6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633">
                  <a:moveTo>
                    <a:pt x="66" y="0"/>
                  </a:moveTo>
                  <a:cubicBezTo>
                    <a:pt x="55" y="14"/>
                    <a:pt x="47" y="27"/>
                    <a:pt x="40" y="41"/>
                  </a:cubicBezTo>
                  <a:cubicBezTo>
                    <a:pt x="33" y="55"/>
                    <a:pt x="27" y="71"/>
                    <a:pt x="22" y="91"/>
                  </a:cubicBezTo>
                  <a:cubicBezTo>
                    <a:pt x="21" y="98"/>
                    <a:pt x="18" y="109"/>
                    <a:pt x="13" y="133"/>
                  </a:cubicBezTo>
                  <a:cubicBezTo>
                    <a:pt x="7" y="162"/>
                    <a:pt x="1" y="212"/>
                    <a:pt x="0" y="255"/>
                  </a:cubicBezTo>
                  <a:cubicBezTo>
                    <a:pt x="0" y="299"/>
                    <a:pt x="5" y="334"/>
                    <a:pt x="5" y="334"/>
                  </a:cubicBezTo>
                  <a:cubicBezTo>
                    <a:pt x="5" y="334"/>
                    <a:pt x="5" y="336"/>
                    <a:pt x="5" y="339"/>
                  </a:cubicBezTo>
                  <a:cubicBezTo>
                    <a:pt x="6" y="343"/>
                    <a:pt x="6" y="347"/>
                    <a:pt x="7" y="353"/>
                  </a:cubicBezTo>
                  <a:cubicBezTo>
                    <a:pt x="8" y="360"/>
                    <a:pt x="9" y="367"/>
                    <a:pt x="11" y="375"/>
                  </a:cubicBezTo>
                  <a:cubicBezTo>
                    <a:pt x="12" y="383"/>
                    <a:pt x="14" y="392"/>
                    <a:pt x="16" y="401"/>
                  </a:cubicBezTo>
                  <a:cubicBezTo>
                    <a:pt x="19" y="410"/>
                    <a:pt x="22" y="420"/>
                    <a:pt x="24" y="430"/>
                  </a:cubicBezTo>
                  <a:cubicBezTo>
                    <a:pt x="28" y="439"/>
                    <a:pt x="31" y="449"/>
                    <a:pt x="34" y="459"/>
                  </a:cubicBezTo>
                  <a:cubicBezTo>
                    <a:pt x="38" y="469"/>
                    <a:pt x="42" y="478"/>
                    <a:pt x="46" y="487"/>
                  </a:cubicBezTo>
                  <a:cubicBezTo>
                    <a:pt x="50" y="496"/>
                    <a:pt x="54" y="504"/>
                    <a:pt x="58" y="511"/>
                  </a:cubicBezTo>
                  <a:cubicBezTo>
                    <a:pt x="73" y="540"/>
                    <a:pt x="85" y="556"/>
                    <a:pt x="90" y="565"/>
                  </a:cubicBezTo>
                  <a:cubicBezTo>
                    <a:pt x="97" y="574"/>
                    <a:pt x="103" y="581"/>
                    <a:pt x="108" y="588"/>
                  </a:cubicBezTo>
                  <a:cubicBezTo>
                    <a:pt x="114" y="594"/>
                    <a:pt x="120" y="600"/>
                    <a:pt x="126" y="605"/>
                  </a:cubicBezTo>
                  <a:cubicBezTo>
                    <a:pt x="129" y="607"/>
                    <a:pt x="132" y="610"/>
                    <a:pt x="135" y="612"/>
                  </a:cubicBezTo>
                  <a:cubicBezTo>
                    <a:pt x="138" y="615"/>
                    <a:pt x="142" y="617"/>
                    <a:pt x="145" y="619"/>
                  </a:cubicBezTo>
                  <a:cubicBezTo>
                    <a:pt x="151" y="624"/>
                    <a:pt x="158" y="628"/>
                    <a:pt x="166" y="633"/>
                  </a:cubicBezTo>
                  <a:cubicBezTo>
                    <a:pt x="161" y="625"/>
                    <a:pt x="157" y="618"/>
                    <a:pt x="153" y="611"/>
                  </a:cubicBezTo>
                  <a:cubicBezTo>
                    <a:pt x="151" y="608"/>
                    <a:pt x="149" y="605"/>
                    <a:pt x="147" y="602"/>
                  </a:cubicBezTo>
                  <a:cubicBezTo>
                    <a:pt x="145" y="598"/>
                    <a:pt x="143" y="595"/>
                    <a:pt x="141" y="592"/>
                  </a:cubicBezTo>
                  <a:cubicBezTo>
                    <a:pt x="137" y="585"/>
                    <a:pt x="132" y="579"/>
                    <a:pt x="128" y="572"/>
                  </a:cubicBezTo>
                  <a:cubicBezTo>
                    <a:pt x="123" y="565"/>
                    <a:pt x="118" y="558"/>
                    <a:pt x="112" y="550"/>
                  </a:cubicBezTo>
                  <a:cubicBezTo>
                    <a:pt x="107" y="541"/>
                    <a:pt x="96" y="526"/>
                    <a:pt x="82" y="499"/>
                  </a:cubicBezTo>
                  <a:cubicBezTo>
                    <a:pt x="67" y="471"/>
                    <a:pt x="51" y="430"/>
                    <a:pt x="43" y="394"/>
                  </a:cubicBezTo>
                  <a:cubicBezTo>
                    <a:pt x="41" y="386"/>
                    <a:pt x="39" y="377"/>
                    <a:pt x="37" y="370"/>
                  </a:cubicBezTo>
                  <a:cubicBezTo>
                    <a:pt x="36" y="362"/>
                    <a:pt x="35" y="355"/>
                    <a:pt x="34" y="349"/>
                  </a:cubicBezTo>
                  <a:cubicBezTo>
                    <a:pt x="33" y="344"/>
                    <a:pt x="32" y="339"/>
                    <a:pt x="32" y="336"/>
                  </a:cubicBezTo>
                  <a:cubicBezTo>
                    <a:pt x="31" y="333"/>
                    <a:pt x="31" y="331"/>
                    <a:pt x="31" y="331"/>
                  </a:cubicBezTo>
                  <a:cubicBezTo>
                    <a:pt x="31" y="331"/>
                    <a:pt x="27" y="297"/>
                    <a:pt x="27" y="256"/>
                  </a:cubicBezTo>
                  <a:cubicBezTo>
                    <a:pt x="28" y="214"/>
                    <a:pt x="34" y="166"/>
                    <a:pt x="40" y="138"/>
                  </a:cubicBezTo>
                  <a:cubicBezTo>
                    <a:pt x="44" y="115"/>
                    <a:pt x="47" y="104"/>
                    <a:pt x="48" y="97"/>
                  </a:cubicBezTo>
                  <a:cubicBezTo>
                    <a:pt x="53" y="78"/>
                    <a:pt x="56" y="62"/>
                    <a:pt x="59" y="47"/>
                  </a:cubicBezTo>
                  <a:cubicBezTo>
                    <a:pt x="61" y="32"/>
                    <a:pt x="63" y="18"/>
                    <a:pt x="66" y="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en-IN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5" name="Freeform 21">
              <a:extLst>
                <a:ext uri="{FF2B5EF4-FFF2-40B4-BE49-F238E27FC236}">
                  <a16:creationId xmlns:a16="http://schemas.microsoft.com/office/drawing/2014/main" id="{F2EF9636-7491-487F-A194-413F526CE329}"/>
                </a:ext>
              </a:extLst>
            </p:cNvPr>
            <p:cNvSpPr>
              <a:spLocks/>
            </p:cNvSpPr>
            <p:nvPr/>
          </p:nvSpPr>
          <p:spPr bwMode="auto">
            <a:xfrm>
              <a:off x="-1143000" y="-560388"/>
              <a:ext cx="285750" cy="277813"/>
            </a:xfrm>
            <a:custGeom>
              <a:avLst/>
              <a:gdLst>
                <a:gd name="T0" fmla="*/ 0 w 133"/>
                <a:gd name="T1" fmla="*/ 103 h 129"/>
                <a:gd name="T2" fmla="*/ 32 w 133"/>
                <a:gd name="T3" fmla="*/ 86 h 129"/>
                <a:gd name="T4" fmla="*/ 67 w 133"/>
                <a:gd name="T5" fmla="*/ 49 h 129"/>
                <a:gd name="T6" fmla="*/ 87 w 133"/>
                <a:gd name="T7" fmla="*/ 32 h 129"/>
                <a:gd name="T8" fmla="*/ 88 w 133"/>
                <a:gd name="T9" fmla="*/ 31 h 129"/>
                <a:gd name="T10" fmla="*/ 88 w 133"/>
                <a:gd name="T11" fmla="*/ 31 h 129"/>
                <a:gd name="T12" fmla="*/ 88 w 133"/>
                <a:gd name="T13" fmla="*/ 31 h 129"/>
                <a:gd name="T14" fmla="*/ 88 w 133"/>
                <a:gd name="T15" fmla="*/ 31 h 129"/>
                <a:gd name="T16" fmla="*/ 93 w 133"/>
                <a:gd name="T17" fmla="*/ 49 h 129"/>
                <a:gd name="T18" fmla="*/ 104 w 133"/>
                <a:gd name="T19" fmla="*/ 98 h 129"/>
                <a:gd name="T20" fmla="*/ 123 w 133"/>
                <a:gd name="T21" fmla="*/ 129 h 129"/>
                <a:gd name="T22" fmla="*/ 130 w 133"/>
                <a:gd name="T23" fmla="*/ 93 h 129"/>
                <a:gd name="T24" fmla="*/ 119 w 133"/>
                <a:gd name="T25" fmla="*/ 42 h 129"/>
                <a:gd name="T26" fmla="*/ 115 w 133"/>
                <a:gd name="T27" fmla="*/ 27 h 129"/>
                <a:gd name="T28" fmla="*/ 114 w 133"/>
                <a:gd name="T29" fmla="*/ 23 h 129"/>
                <a:gd name="T30" fmla="*/ 112 w 133"/>
                <a:gd name="T31" fmla="*/ 18 h 129"/>
                <a:gd name="T32" fmla="*/ 110 w 133"/>
                <a:gd name="T33" fmla="*/ 13 h 129"/>
                <a:gd name="T34" fmla="*/ 107 w 133"/>
                <a:gd name="T35" fmla="*/ 8 h 129"/>
                <a:gd name="T36" fmla="*/ 101 w 133"/>
                <a:gd name="T37" fmla="*/ 2 h 129"/>
                <a:gd name="T38" fmla="*/ 100 w 133"/>
                <a:gd name="T39" fmla="*/ 2 h 129"/>
                <a:gd name="T40" fmla="*/ 100 w 133"/>
                <a:gd name="T41" fmla="*/ 1 h 129"/>
                <a:gd name="T42" fmla="*/ 99 w 133"/>
                <a:gd name="T43" fmla="*/ 1 h 129"/>
                <a:gd name="T44" fmla="*/ 99 w 133"/>
                <a:gd name="T45" fmla="*/ 1 h 129"/>
                <a:gd name="T46" fmla="*/ 99 w 133"/>
                <a:gd name="T47" fmla="*/ 2 h 129"/>
                <a:gd name="T48" fmla="*/ 99 w 133"/>
                <a:gd name="T49" fmla="*/ 2 h 129"/>
                <a:gd name="T50" fmla="*/ 99 w 133"/>
                <a:gd name="T51" fmla="*/ 2 h 129"/>
                <a:gd name="T52" fmla="*/ 97 w 133"/>
                <a:gd name="T53" fmla="*/ 1 h 129"/>
                <a:gd name="T54" fmla="*/ 95 w 133"/>
                <a:gd name="T55" fmla="*/ 0 h 129"/>
                <a:gd name="T56" fmla="*/ 89 w 133"/>
                <a:gd name="T57" fmla="*/ 0 h 129"/>
                <a:gd name="T58" fmla="*/ 88 w 133"/>
                <a:gd name="T59" fmla="*/ 1 h 129"/>
                <a:gd name="T60" fmla="*/ 83 w 133"/>
                <a:gd name="T61" fmla="*/ 2 h 129"/>
                <a:gd name="T62" fmla="*/ 77 w 133"/>
                <a:gd name="T63" fmla="*/ 6 h 129"/>
                <a:gd name="T64" fmla="*/ 70 w 133"/>
                <a:gd name="T65" fmla="*/ 10 h 129"/>
                <a:gd name="T66" fmla="*/ 48 w 133"/>
                <a:gd name="T67" fmla="*/ 30 h 129"/>
                <a:gd name="T68" fmla="*/ 12 w 133"/>
                <a:gd name="T69" fmla="*/ 68 h 129"/>
                <a:gd name="T70" fmla="*/ 0 w 133"/>
                <a:gd name="T71" fmla="*/ 103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33" h="129">
                  <a:moveTo>
                    <a:pt x="0" y="103"/>
                  </a:moveTo>
                  <a:cubicBezTo>
                    <a:pt x="14" y="99"/>
                    <a:pt x="23" y="96"/>
                    <a:pt x="32" y="86"/>
                  </a:cubicBezTo>
                  <a:cubicBezTo>
                    <a:pt x="37" y="81"/>
                    <a:pt x="53" y="64"/>
                    <a:pt x="67" y="49"/>
                  </a:cubicBezTo>
                  <a:cubicBezTo>
                    <a:pt x="74" y="42"/>
                    <a:pt x="82" y="36"/>
                    <a:pt x="87" y="32"/>
                  </a:cubicBezTo>
                  <a:cubicBezTo>
                    <a:pt x="88" y="30"/>
                    <a:pt x="88" y="31"/>
                    <a:pt x="88" y="31"/>
                  </a:cubicBezTo>
                  <a:cubicBezTo>
                    <a:pt x="88" y="31"/>
                    <a:pt x="88" y="31"/>
                    <a:pt x="88" y="31"/>
                  </a:cubicBezTo>
                  <a:cubicBezTo>
                    <a:pt x="88" y="31"/>
                    <a:pt x="88" y="31"/>
                    <a:pt x="88" y="31"/>
                  </a:cubicBezTo>
                  <a:cubicBezTo>
                    <a:pt x="88" y="31"/>
                    <a:pt x="88" y="31"/>
                    <a:pt x="88" y="31"/>
                  </a:cubicBezTo>
                  <a:cubicBezTo>
                    <a:pt x="87" y="27"/>
                    <a:pt x="91" y="39"/>
                    <a:pt x="93" y="49"/>
                  </a:cubicBezTo>
                  <a:cubicBezTo>
                    <a:pt x="98" y="68"/>
                    <a:pt x="102" y="91"/>
                    <a:pt x="104" y="98"/>
                  </a:cubicBezTo>
                  <a:cubicBezTo>
                    <a:pt x="107" y="112"/>
                    <a:pt x="112" y="119"/>
                    <a:pt x="123" y="129"/>
                  </a:cubicBezTo>
                  <a:cubicBezTo>
                    <a:pt x="129" y="116"/>
                    <a:pt x="133" y="107"/>
                    <a:pt x="130" y="93"/>
                  </a:cubicBezTo>
                  <a:cubicBezTo>
                    <a:pt x="129" y="86"/>
                    <a:pt x="125" y="63"/>
                    <a:pt x="119" y="42"/>
                  </a:cubicBezTo>
                  <a:cubicBezTo>
                    <a:pt x="118" y="37"/>
                    <a:pt x="117" y="32"/>
                    <a:pt x="115" y="27"/>
                  </a:cubicBezTo>
                  <a:cubicBezTo>
                    <a:pt x="115" y="26"/>
                    <a:pt x="114" y="24"/>
                    <a:pt x="114" y="23"/>
                  </a:cubicBezTo>
                  <a:cubicBezTo>
                    <a:pt x="113" y="21"/>
                    <a:pt x="113" y="20"/>
                    <a:pt x="112" y="18"/>
                  </a:cubicBezTo>
                  <a:cubicBezTo>
                    <a:pt x="111" y="16"/>
                    <a:pt x="110" y="14"/>
                    <a:pt x="110" y="13"/>
                  </a:cubicBezTo>
                  <a:cubicBezTo>
                    <a:pt x="109" y="11"/>
                    <a:pt x="108" y="9"/>
                    <a:pt x="107" y="8"/>
                  </a:cubicBezTo>
                  <a:cubicBezTo>
                    <a:pt x="105" y="5"/>
                    <a:pt x="103" y="3"/>
                    <a:pt x="101" y="2"/>
                  </a:cubicBezTo>
                  <a:cubicBezTo>
                    <a:pt x="100" y="2"/>
                    <a:pt x="100" y="2"/>
                    <a:pt x="100" y="2"/>
                  </a:cubicBezTo>
                  <a:cubicBezTo>
                    <a:pt x="100" y="1"/>
                    <a:pt x="100" y="1"/>
                    <a:pt x="100" y="1"/>
                  </a:cubicBezTo>
                  <a:cubicBezTo>
                    <a:pt x="99" y="1"/>
                    <a:pt x="99" y="1"/>
                    <a:pt x="99" y="1"/>
                  </a:cubicBezTo>
                  <a:cubicBezTo>
                    <a:pt x="99" y="1"/>
                    <a:pt x="99" y="1"/>
                    <a:pt x="99" y="1"/>
                  </a:cubicBezTo>
                  <a:cubicBezTo>
                    <a:pt x="99" y="2"/>
                    <a:pt x="99" y="2"/>
                    <a:pt x="99" y="2"/>
                  </a:cubicBezTo>
                  <a:cubicBezTo>
                    <a:pt x="99" y="2"/>
                    <a:pt x="99" y="2"/>
                    <a:pt x="99" y="2"/>
                  </a:cubicBezTo>
                  <a:cubicBezTo>
                    <a:pt x="99" y="2"/>
                    <a:pt x="99" y="2"/>
                    <a:pt x="99" y="2"/>
                  </a:cubicBezTo>
                  <a:cubicBezTo>
                    <a:pt x="98" y="1"/>
                    <a:pt x="98" y="1"/>
                    <a:pt x="97" y="1"/>
                  </a:cubicBezTo>
                  <a:cubicBezTo>
                    <a:pt x="96" y="0"/>
                    <a:pt x="95" y="0"/>
                    <a:pt x="95" y="0"/>
                  </a:cubicBezTo>
                  <a:cubicBezTo>
                    <a:pt x="91" y="0"/>
                    <a:pt x="89" y="0"/>
                    <a:pt x="89" y="0"/>
                  </a:cubicBezTo>
                  <a:cubicBezTo>
                    <a:pt x="89" y="0"/>
                    <a:pt x="89" y="0"/>
                    <a:pt x="88" y="1"/>
                  </a:cubicBezTo>
                  <a:cubicBezTo>
                    <a:pt x="87" y="1"/>
                    <a:pt x="85" y="1"/>
                    <a:pt x="83" y="2"/>
                  </a:cubicBezTo>
                  <a:cubicBezTo>
                    <a:pt x="82" y="3"/>
                    <a:pt x="79" y="4"/>
                    <a:pt x="77" y="6"/>
                  </a:cubicBezTo>
                  <a:cubicBezTo>
                    <a:pt x="74" y="7"/>
                    <a:pt x="71" y="10"/>
                    <a:pt x="70" y="10"/>
                  </a:cubicBezTo>
                  <a:cubicBezTo>
                    <a:pt x="64" y="15"/>
                    <a:pt x="56" y="23"/>
                    <a:pt x="48" y="30"/>
                  </a:cubicBezTo>
                  <a:cubicBezTo>
                    <a:pt x="33" y="45"/>
                    <a:pt x="17" y="62"/>
                    <a:pt x="12" y="68"/>
                  </a:cubicBezTo>
                  <a:cubicBezTo>
                    <a:pt x="3" y="79"/>
                    <a:pt x="1" y="88"/>
                    <a:pt x="0" y="103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en-IN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FD760327-B94B-4B11-BFDA-E5C9FA9E9F30}"/>
              </a:ext>
            </a:extLst>
          </p:cNvPr>
          <p:cNvGrpSpPr/>
          <p:nvPr/>
        </p:nvGrpSpPr>
        <p:grpSpPr>
          <a:xfrm rot="14238422" flipH="1" flipV="1">
            <a:off x="6061151" y="811790"/>
            <a:ext cx="225965" cy="789993"/>
            <a:chOff x="-1143000" y="-560388"/>
            <a:chExt cx="406401" cy="1420813"/>
          </a:xfrm>
          <a:solidFill>
            <a:schemeClr val="accent2"/>
          </a:solidFill>
        </p:grpSpPr>
        <p:sp>
          <p:nvSpPr>
            <p:cNvPr id="37" name="Freeform 20">
              <a:extLst>
                <a:ext uri="{FF2B5EF4-FFF2-40B4-BE49-F238E27FC236}">
                  <a16:creationId xmlns:a16="http://schemas.microsoft.com/office/drawing/2014/main" id="{5CC67E6A-7745-43E7-9794-7388F6D98D26}"/>
                </a:ext>
              </a:extLst>
            </p:cNvPr>
            <p:cNvSpPr>
              <a:spLocks/>
            </p:cNvSpPr>
            <p:nvPr/>
          </p:nvSpPr>
          <p:spPr bwMode="auto">
            <a:xfrm>
              <a:off x="-1093787" y="-496888"/>
              <a:ext cx="357188" cy="1357313"/>
            </a:xfrm>
            <a:custGeom>
              <a:avLst/>
              <a:gdLst>
                <a:gd name="T0" fmla="*/ 66 w 166"/>
                <a:gd name="T1" fmla="*/ 0 h 633"/>
                <a:gd name="T2" fmla="*/ 40 w 166"/>
                <a:gd name="T3" fmla="*/ 41 h 633"/>
                <a:gd name="T4" fmla="*/ 22 w 166"/>
                <a:gd name="T5" fmla="*/ 91 h 633"/>
                <a:gd name="T6" fmla="*/ 13 w 166"/>
                <a:gd name="T7" fmla="*/ 133 h 633"/>
                <a:gd name="T8" fmla="*/ 0 w 166"/>
                <a:gd name="T9" fmla="*/ 255 h 633"/>
                <a:gd name="T10" fmla="*/ 5 w 166"/>
                <a:gd name="T11" fmla="*/ 334 h 633"/>
                <a:gd name="T12" fmla="*/ 5 w 166"/>
                <a:gd name="T13" fmla="*/ 339 h 633"/>
                <a:gd name="T14" fmla="*/ 7 w 166"/>
                <a:gd name="T15" fmla="*/ 353 h 633"/>
                <a:gd name="T16" fmla="*/ 11 w 166"/>
                <a:gd name="T17" fmla="*/ 375 h 633"/>
                <a:gd name="T18" fmla="*/ 16 w 166"/>
                <a:gd name="T19" fmla="*/ 401 h 633"/>
                <a:gd name="T20" fmla="*/ 24 w 166"/>
                <a:gd name="T21" fmla="*/ 430 h 633"/>
                <a:gd name="T22" fmla="*/ 34 w 166"/>
                <a:gd name="T23" fmla="*/ 459 h 633"/>
                <a:gd name="T24" fmla="*/ 46 w 166"/>
                <a:gd name="T25" fmla="*/ 487 h 633"/>
                <a:gd name="T26" fmla="*/ 58 w 166"/>
                <a:gd name="T27" fmla="*/ 511 h 633"/>
                <a:gd name="T28" fmla="*/ 90 w 166"/>
                <a:gd name="T29" fmla="*/ 565 h 633"/>
                <a:gd name="T30" fmla="*/ 108 w 166"/>
                <a:gd name="T31" fmla="*/ 588 h 633"/>
                <a:gd name="T32" fmla="*/ 126 w 166"/>
                <a:gd name="T33" fmla="*/ 605 h 633"/>
                <a:gd name="T34" fmla="*/ 135 w 166"/>
                <a:gd name="T35" fmla="*/ 612 h 633"/>
                <a:gd name="T36" fmla="*/ 145 w 166"/>
                <a:gd name="T37" fmla="*/ 619 h 633"/>
                <a:gd name="T38" fmla="*/ 166 w 166"/>
                <a:gd name="T39" fmla="*/ 633 h 633"/>
                <a:gd name="T40" fmla="*/ 153 w 166"/>
                <a:gd name="T41" fmla="*/ 611 h 633"/>
                <a:gd name="T42" fmla="*/ 147 w 166"/>
                <a:gd name="T43" fmla="*/ 602 h 633"/>
                <a:gd name="T44" fmla="*/ 141 w 166"/>
                <a:gd name="T45" fmla="*/ 592 h 633"/>
                <a:gd name="T46" fmla="*/ 128 w 166"/>
                <a:gd name="T47" fmla="*/ 572 h 633"/>
                <a:gd name="T48" fmla="*/ 112 w 166"/>
                <a:gd name="T49" fmla="*/ 550 h 633"/>
                <a:gd name="T50" fmla="*/ 82 w 166"/>
                <a:gd name="T51" fmla="*/ 499 h 633"/>
                <a:gd name="T52" fmla="*/ 43 w 166"/>
                <a:gd name="T53" fmla="*/ 394 h 633"/>
                <a:gd name="T54" fmla="*/ 37 w 166"/>
                <a:gd name="T55" fmla="*/ 370 h 633"/>
                <a:gd name="T56" fmla="*/ 34 w 166"/>
                <a:gd name="T57" fmla="*/ 349 h 633"/>
                <a:gd name="T58" fmla="*/ 32 w 166"/>
                <a:gd name="T59" fmla="*/ 336 h 633"/>
                <a:gd name="T60" fmla="*/ 31 w 166"/>
                <a:gd name="T61" fmla="*/ 331 h 633"/>
                <a:gd name="T62" fmla="*/ 27 w 166"/>
                <a:gd name="T63" fmla="*/ 256 h 633"/>
                <a:gd name="T64" fmla="*/ 40 w 166"/>
                <a:gd name="T65" fmla="*/ 138 h 633"/>
                <a:gd name="T66" fmla="*/ 48 w 166"/>
                <a:gd name="T67" fmla="*/ 97 h 633"/>
                <a:gd name="T68" fmla="*/ 59 w 166"/>
                <a:gd name="T69" fmla="*/ 47 h 633"/>
                <a:gd name="T70" fmla="*/ 66 w 166"/>
                <a:gd name="T71" fmla="*/ 0 h 6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633">
                  <a:moveTo>
                    <a:pt x="66" y="0"/>
                  </a:moveTo>
                  <a:cubicBezTo>
                    <a:pt x="55" y="14"/>
                    <a:pt x="47" y="27"/>
                    <a:pt x="40" y="41"/>
                  </a:cubicBezTo>
                  <a:cubicBezTo>
                    <a:pt x="33" y="55"/>
                    <a:pt x="27" y="71"/>
                    <a:pt x="22" y="91"/>
                  </a:cubicBezTo>
                  <a:cubicBezTo>
                    <a:pt x="21" y="98"/>
                    <a:pt x="18" y="109"/>
                    <a:pt x="13" y="133"/>
                  </a:cubicBezTo>
                  <a:cubicBezTo>
                    <a:pt x="7" y="162"/>
                    <a:pt x="1" y="212"/>
                    <a:pt x="0" y="255"/>
                  </a:cubicBezTo>
                  <a:cubicBezTo>
                    <a:pt x="0" y="299"/>
                    <a:pt x="5" y="334"/>
                    <a:pt x="5" y="334"/>
                  </a:cubicBezTo>
                  <a:cubicBezTo>
                    <a:pt x="5" y="334"/>
                    <a:pt x="5" y="336"/>
                    <a:pt x="5" y="339"/>
                  </a:cubicBezTo>
                  <a:cubicBezTo>
                    <a:pt x="6" y="343"/>
                    <a:pt x="6" y="347"/>
                    <a:pt x="7" y="353"/>
                  </a:cubicBezTo>
                  <a:cubicBezTo>
                    <a:pt x="8" y="360"/>
                    <a:pt x="9" y="367"/>
                    <a:pt x="11" y="375"/>
                  </a:cubicBezTo>
                  <a:cubicBezTo>
                    <a:pt x="12" y="383"/>
                    <a:pt x="14" y="392"/>
                    <a:pt x="16" y="401"/>
                  </a:cubicBezTo>
                  <a:cubicBezTo>
                    <a:pt x="19" y="410"/>
                    <a:pt x="22" y="420"/>
                    <a:pt x="24" y="430"/>
                  </a:cubicBezTo>
                  <a:cubicBezTo>
                    <a:pt x="28" y="439"/>
                    <a:pt x="31" y="449"/>
                    <a:pt x="34" y="459"/>
                  </a:cubicBezTo>
                  <a:cubicBezTo>
                    <a:pt x="38" y="469"/>
                    <a:pt x="42" y="478"/>
                    <a:pt x="46" y="487"/>
                  </a:cubicBezTo>
                  <a:cubicBezTo>
                    <a:pt x="50" y="496"/>
                    <a:pt x="54" y="504"/>
                    <a:pt x="58" y="511"/>
                  </a:cubicBezTo>
                  <a:cubicBezTo>
                    <a:pt x="73" y="540"/>
                    <a:pt x="85" y="556"/>
                    <a:pt x="90" y="565"/>
                  </a:cubicBezTo>
                  <a:cubicBezTo>
                    <a:pt x="97" y="574"/>
                    <a:pt x="103" y="581"/>
                    <a:pt x="108" y="588"/>
                  </a:cubicBezTo>
                  <a:cubicBezTo>
                    <a:pt x="114" y="594"/>
                    <a:pt x="120" y="600"/>
                    <a:pt x="126" y="605"/>
                  </a:cubicBezTo>
                  <a:cubicBezTo>
                    <a:pt x="129" y="607"/>
                    <a:pt x="132" y="610"/>
                    <a:pt x="135" y="612"/>
                  </a:cubicBezTo>
                  <a:cubicBezTo>
                    <a:pt x="138" y="615"/>
                    <a:pt x="142" y="617"/>
                    <a:pt x="145" y="619"/>
                  </a:cubicBezTo>
                  <a:cubicBezTo>
                    <a:pt x="151" y="624"/>
                    <a:pt x="158" y="628"/>
                    <a:pt x="166" y="633"/>
                  </a:cubicBezTo>
                  <a:cubicBezTo>
                    <a:pt x="161" y="625"/>
                    <a:pt x="157" y="618"/>
                    <a:pt x="153" y="611"/>
                  </a:cubicBezTo>
                  <a:cubicBezTo>
                    <a:pt x="151" y="608"/>
                    <a:pt x="149" y="605"/>
                    <a:pt x="147" y="602"/>
                  </a:cubicBezTo>
                  <a:cubicBezTo>
                    <a:pt x="145" y="598"/>
                    <a:pt x="143" y="595"/>
                    <a:pt x="141" y="592"/>
                  </a:cubicBezTo>
                  <a:cubicBezTo>
                    <a:pt x="137" y="585"/>
                    <a:pt x="132" y="579"/>
                    <a:pt x="128" y="572"/>
                  </a:cubicBezTo>
                  <a:cubicBezTo>
                    <a:pt x="123" y="565"/>
                    <a:pt x="118" y="558"/>
                    <a:pt x="112" y="550"/>
                  </a:cubicBezTo>
                  <a:cubicBezTo>
                    <a:pt x="107" y="541"/>
                    <a:pt x="96" y="526"/>
                    <a:pt x="82" y="499"/>
                  </a:cubicBezTo>
                  <a:cubicBezTo>
                    <a:pt x="67" y="471"/>
                    <a:pt x="51" y="430"/>
                    <a:pt x="43" y="394"/>
                  </a:cubicBezTo>
                  <a:cubicBezTo>
                    <a:pt x="41" y="386"/>
                    <a:pt x="39" y="377"/>
                    <a:pt x="37" y="370"/>
                  </a:cubicBezTo>
                  <a:cubicBezTo>
                    <a:pt x="36" y="362"/>
                    <a:pt x="35" y="355"/>
                    <a:pt x="34" y="349"/>
                  </a:cubicBezTo>
                  <a:cubicBezTo>
                    <a:pt x="33" y="344"/>
                    <a:pt x="32" y="339"/>
                    <a:pt x="32" y="336"/>
                  </a:cubicBezTo>
                  <a:cubicBezTo>
                    <a:pt x="31" y="333"/>
                    <a:pt x="31" y="331"/>
                    <a:pt x="31" y="331"/>
                  </a:cubicBezTo>
                  <a:cubicBezTo>
                    <a:pt x="31" y="331"/>
                    <a:pt x="27" y="297"/>
                    <a:pt x="27" y="256"/>
                  </a:cubicBezTo>
                  <a:cubicBezTo>
                    <a:pt x="28" y="214"/>
                    <a:pt x="34" y="166"/>
                    <a:pt x="40" y="138"/>
                  </a:cubicBezTo>
                  <a:cubicBezTo>
                    <a:pt x="44" y="115"/>
                    <a:pt x="47" y="104"/>
                    <a:pt x="48" y="97"/>
                  </a:cubicBezTo>
                  <a:cubicBezTo>
                    <a:pt x="53" y="78"/>
                    <a:pt x="56" y="62"/>
                    <a:pt x="59" y="47"/>
                  </a:cubicBezTo>
                  <a:cubicBezTo>
                    <a:pt x="61" y="32"/>
                    <a:pt x="63" y="18"/>
                    <a:pt x="66" y="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en-IN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8" name="Freeform 21">
              <a:extLst>
                <a:ext uri="{FF2B5EF4-FFF2-40B4-BE49-F238E27FC236}">
                  <a16:creationId xmlns:a16="http://schemas.microsoft.com/office/drawing/2014/main" id="{21DA12A0-294E-479D-BEEC-BFB1140D8E20}"/>
                </a:ext>
              </a:extLst>
            </p:cNvPr>
            <p:cNvSpPr>
              <a:spLocks/>
            </p:cNvSpPr>
            <p:nvPr/>
          </p:nvSpPr>
          <p:spPr bwMode="auto">
            <a:xfrm>
              <a:off x="-1143000" y="-560388"/>
              <a:ext cx="285750" cy="277813"/>
            </a:xfrm>
            <a:custGeom>
              <a:avLst/>
              <a:gdLst>
                <a:gd name="T0" fmla="*/ 0 w 133"/>
                <a:gd name="T1" fmla="*/ 103 h 129"/>
                <a:gd name="T2" fmla="*/ 32 w 133"/>
                <a:gd name="T3" fmla="*/ 86 h 129"/>
                <a:gd name="T4" fmla="*/ 67 w 133"/>
                <a:gd name="T5" fmla="*/ 49 h 129"/>
                <a:gd name="T6" fmla="*/ 87 w 133"/>
                <a:gd name="T7" fmla="*/ 32 h 129"/>
                <a:gd name="T8" fmla="*/ 88 w 133"/>
                <a:gd name="T9" fmla="*/ 31 h 129"/>
                <a:gd name="T10" fmla="*/ 88 w 133"/>
                <a:gd name="T11" fmla="*/ 31 h 129"/>
                <a:gd name="T12" fmla="*/ 88 w 133"/>
                <a:gd name="T13" fmla="*/ 31 h 129"/>
                <a:gd name="T14" fmla="*/ 88 w 133"/>
                <a:gd name="T15" fmla="*/ 31 h 129"/>
                <a:gd name="T16" fmla="*/ 93 w 133"/>
                <a:gd name="T17" fmla="*/ 49 h 129"/>
                <a:gd name="T18" fmla="*/ 104 w 133"/>
                <a:gd name="T19" fmla="*/ 98 h 129"/>
                <a:gd name="T20" fmla="*/ 123 w 133"/>
                <a:gd name="T21" fmla="*/ 129 h 129"/>
                <a:gd name="T22" fmla="*/ 130 w 133"/>
                <a:gd name="T23" fmla="*/ 93 h 129"/>
                <a:gd name="T24" fmla="*/ 119 w 133"/>
                <a:gd name="T25" fmla="*/ 42 h 129"/>
                <a:gd name="T26" fmla="*/ 115 w 133"/>
                <a:gd name="T27" fmla="*/ 27 h 129"/>
                <a:gd name="T28" fmla="*/ 114 w 133"/>
                <a:gd name="T29" fmla="*/ 23 h 129"/>
                <a:gd name="T30" fmla="*/ 112 w 133"/>
                <a:gd name="T31" fmla="*/ 18 h 129"/>
                <a:gd name="T32" fmla="*/ 110 w 133"/>
                <a:gd name="T33" fmla="*/ 13 h 129"/>
                <a:gd name="T34" fmla="*/ 107 w 133"/>
                <a:gd name="T35" fmla="*/ 8 h 129"/>
                <a:gd name="T36" fmla="*/ 101 w 133"/>
                <a:gd name="T37" fmla="*/ 2 h 129"/>
                <a:gd name="T38" fmla="*/ 100 w 133"/>
                <a:gd name="T39" fmla="*/ 2 h 129"/>
                <a:gd name="T40" fmla="*/ 100 w 133"/>
                <a:gd name="T41" fmla="*/ 1 h 129"/>
                <a:gd name="T42" fmla="*/ 99 w 133"/>
                <a:gd name="T43" fmla="*/ 1 h 129"/>
                <a:gd name="T44" fmla="*/ 99 w 133"/>
                <a:gd name="T45" fmla="*/ 1 h 129"/>
                <a:gd name="T46" fmla="*/ 99 w 133"/>
                <a:gd name="T47" fmla="*/ 2 h 129"/>
                <a:gd name="T48" fmla="*/ 99 w 133"/>
                <a:gd name="T49" fmla="*/ 2 h 129"/>
                <a:gd name="T50" fmla="*/ 99 w 133"/>
                <a:gd name="T51" fmla="*/ 2 h 129"/>
                <a:gd name="T52" fmla="*/ 97 w 133"/>
                <a:gd name="T53" fmla="*/ 1 h 129"/>
                <a:gd name="T54" fmla="*/ 95 w 133"/>
                <a:gd name="T55" fmla="*/ 0 h 129"/>
                <a:gd name="T56" fmla="*/ 89 w 133"/>
                <a:gd name="T57" fmla="*/ 0 h 129"/>
                <a:gd name="T58" fmla="*/ 88 w 133"/>
                <a:gd name="T59" fmla="*/ 1 h 129"/>
                <a:gd name="T60" fmla="*/ 83 w 133"/>
                <a:gd name="T61" fmla="*/ 2 h 129"/>
                <a:gd name="T62" fmla="*/ 77 w 133"/>
                <a:gd name="T63" fmla="*/ 6 h 129"/>
                <a:gd name="T64" fmla="*/ 70 w 133"/>
                <a:gd name="T65" fmla="*/ 10 h 129"/>
                <a:gd name="T66" fmla="*/ 48 w 133"/>
                <a:gd name="T67" fmla="*/ 30 h 129"/>
                <a:gd name="T68" fmla="*/ 12 w 133"/>
                <a:gd name="T69" fmla="*/ 68 h 129"/>
                <a:gd name="T70" fmla="*/ 0 w 133"/>
                <a:gd name="T71" fmla="*/ 103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33" h="129">
                  <a:moveTo>
                    <a:pt x="0" y="103"/>
                  </a:moveTo>
                  <a:cubicBezTo>
                    <a:pt x="14" y="99"/>
                    <a:pt x="23" y="96"/>
                    <a:pt x="32" y="86"/>
                  </a:cubicBezTo>
                  <a:cubicBezTo>
                    <a:pt x="37" y="81"/>
                    <a:pt x="53" y="64"/>
                    <a:pt x="67" y="49"/>
                  </a:cubicBezTo>
                  <a:cubicBezTo>
                    <a:pt x="74" y="42"/>
                    <a:pt x="82" y="36"/>
                    <a:pt x="87" y="32"/>
                  </a:cubicBezTo>
                  <a:cubicBezTo>
                    <a:pt x="88" y="30"/>
                    <a:pt x="88" y="31"/>
                    <a:pt x="88" y="31"/>
                  </a:cubicBezTo>
                  <a:cubicBezTo>
                    <a:pt x="88" y="31"/>
                    <a:pt x="88" y="31"/>
                    <a:pt x="88" y="31"/>
                  </a:cubicBezTo>
                  <a:cubicBezTo>
                    <a:pt x="88" y="31"/>
                    <a:pt x="88" y="31"/>
                    <a:pt x="88" y="31"/>
                  </a:cubicBezTo>
                  <a:cubicBezTo>
                    <a:pt x="88" y="31"/>
                    <a:pt x="88" y="31"/>
                    <a:pt x="88" y="31"/>
                  </a:cubicBezTo>
                  <a:cubicBezTo>
                    <a:pt x="87" y="27"/>
                    <a:pt x="91" y="39"/>
                    <a:pt x="93" y="49"/>
                  </a:cubicBezTo>
                  <a:cubicBezTo>
                    <a:pt x="98" y="68"/>
                    <a:pt x="102" y="91"/>
                    <a:pt x="104" y="98"/>
                  </a:cubicBezTo>
                  <a:cubicBezTo>
                    <a:pt x="107" y="112"/>
                    <a:pt x="112" y="119"/>
                    <a:pt x="123" y="129"/>
                  </a:cubicBezTo>
                  <a:cubicBezTo>
                    <a:pt x="129" y="116"/>
                    <a:pt x="133" y="107"/>
                    <a:pt x="130" y="93"/>
                  </a:cubicBezTo>
                  <a:cubicBezTo>
                    <a:pt x="129" y="86"/>
                    <a:pt x="125" y="63"/>
                    <a:pt x="119" y="42"/>
                  </a:cubicBezTo>
                  <a:cubicBezTo>
                    <a:pt x="118" y="37"/>
                    <a:pt x="117" y="32"/>
                    <a:pt x="115" y="27"/>
                  </a:cubicBezTo>
                  <a:cubicBezTo>
                    <a:pt x="115" y="26"/>
                    <a:pt x="114" y="24"/>
                    <a:pt x="114" y="23"/>
                  </a:cubicBezTo>
                  <a:cubicBezTo>
                    <a:pt x="113" y="21"/>
                    <a:pt x="113" y="20"/>
                    <a:pt x="112" y="18"/>
                  </a:cubicBezTo>
                  <a:cubicBezTo>
                    <a:pt x="111" y="16"/>
                    <a:pt x="110" y="14"/>
                    <a:pt x="110" y="13"/>
                  </a:cubicBezTo>
                  <a:cubicBezTo>
                    <a:pt x="109" y="11"/>
                    <a:pt x="108" y="9"/>
                    <a:pt x="107" y="8"/>
                  </a:cubicBezTo>
                  <a:cubicBezTo>
                    <a:pt x="105" y="5"/>
                    <a:pt x="103" y="3"/>
                    <a:pt x="101" y="2"/>
                  </a:cubicBezTo>
                  <a:cubicBezTo>
                    <a:pt x="100" y="2"/>
                    <a:pt x="100" y="2"/>
                    <a:pt x="100" y="2"/>
                  </a:cubicBezTo>
                  <a:cubicBezTo>
                    <a:pt x="100" y="1"/>
                    <a:pt x="100" y="1"/>
                    <a:pt x="100" y="1"/>
                  </a:cubicBezTo>
                  <a:cubicBezTo>
                    <a:pt x="99" y="1"/>
                    <a:pt x="99" y="1"/>
                    <a:pt x="99" y="1"/>
                  </a:cubicBezTo>
                  <a:cubicBezTo>
                    <a:pt x="99" y="1"/>
                    <a:pt x="99" y="1"/>
                    <a:pt x="99" y="1"/>
                  </a:cubicBezTo>
                  <a:cubicBezTo>
                    <a:pt x="99" y="2"/>
                    <a:pt x="99" y="2"/>
                    <a:pt x="99" y="2"/>
                  </a:cubicBezTo>
                  <a:cubicBezTo>
                    <a:pt x="99" y="2"/>
                    <a:pt x="99" y="2"/>
                    <a:pt x="99" y="2"/>
                  </a:cubicBezTo>
                  <a:cubicBezTo>
                    <a:pt x="99" y="2"/>
                    <a:pt x="99" y="2"/>
                    <a:pt x="99" y="2"/>
                  </a:cubicBezTo>
                  <a:cubicBezTo>
                    <a:pt x="98" y="1"/>
                    <a:pt x="98" y="1"/>
                    <a:pt x="97" y="1"/>
                  </a:cubicBezTo>
                  <a:cubicBezTo>
                    <a:pt x="96" y="0"/>
                    <a:pt x="95" y="0"/>
                    <a:pt x="95" y="0"/>
                  </a:cubicBezTo>
                  <a:cubicBezTo>
                    <a:pt x="91" y="0"/>
                    <a:pt x="89" y="0"/>
                    <a:pt x="89" y="0"/>
                  </a:cubicBezTo>
                  <a:cubicBezTo>
                    <a:pt x="89" y="0"/>
                    <a:pt x="89" y="0"/>
                    <a:pt x="88" y="1"/>
                  </a:cubicBezTo>
                  <a:cubicBezTo>
                    <a:pt x="87" y="1"/>
                    <a:pt x="85" y="1"/>
                    <a:pt x="83" y="2"/>
                  </a:cubicBezTo>
                  <a:cubicBezTo>
                    <a:pt x="82" y="3"/>
                    <a:pt x="79" y="4"/>
                    <a:pt x="77" y="6"/>
                  </a:cubicBezTo>
                  <a:cubicBezTo>
                    <a:pt x="74" y="7"/>
                    <a:pt x="71" y="10"/>
                    <a:pt x="70" y="10"/>
                  </a:cubicBezTo>
                  <a:cubicBezTo>
                    <a:pt x="64" y="15"/>
                    <a:pt x="56" y="23"/>
                    <a:pt x="48" y="30"/>
                  </a:cubicBezTo>
                  <a:cubicBezTo>
                    <a:pt x="33" y="45"/>
                    <a:pt x="17" y="62"/>
                    <a:pt x="12" y="68"/>
                  </a:cubicBezTo>
                  <a:cubicBezTo>
                    <a:pt x="3" y="79"/>
                    <a:pt x="1" y="88"/>
                    <a:pt x="0" y="103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en-IN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888E9339-631A-4473-AE98-604783BEB10D}"/>
              </a:ext>
            </a:extLst>
          </p:cNvPr>
          <p:cNvGrpSpPr/>
          <p:nvPr/>
        </p:nvGrpSpPr>
        <p:grpSpPr>
          <a:xfrm rot="7361578" flipH="1">
            <a:off x="6120926" y="3432091"/>
            <a:ext cx="225965" cy="789993"/>
            <a:chOff x="-1143000" y="-560388"/>
            <a:chExt cx="406401" cy="1420813"/>
          </a:xfrm>
          <a:solidFill>
            <a:schemeClr val="accent3"/>
          </a:solidFill>
        </p:grpSpPr>
        <p:sp>
          <p:nvSpPr>
            <p:cNvPr id="40" name="Freeform 20">
              <a:extLst>
                <a:ext uri="{FF2B5EF4-FFF2-40B4-BE49-F238E27FC236}">
                  <a16:creationId xmlns:a16="http://schemas.microsoft.com/office/drawing/2014/main" id="{B68E4776-598D-4040-801C-B332C2B514CE}"/>
                </a:ext>
              </a:extLst>
            </p:cNvPr>
            <p:cNvSpPr>
              <a:spLocks/>
            </p:cNvSpPr>
            <p:nvPr/>
          </p:nvSpPr>
          <p:spPr bwMode="auto">
            <a:xfrm>
              <a:off x="-1093787" y="-496888"/>
              <a:ext cx="357188" cy="1357313"/>
            </a:xfrm>
            <a:custGeom>
              <a:avLst/>
              <a:gdLst>
                <a:gd name="T0" fmla="*/ 66 w 166"/>
                <a:gd name="T1" fmla="*/ 0 h 633"/>
                <a:gd name="T2" fmla="*/ 40 w 166"/>
                <a:gd name="T3" fmla="*/ 41 h 633"/>
                <a:gd name="T4" fmla="*/ 22 w 166"/>
                <a:gd name="T5" fmla="*/ 91 h 633"/>
                <a:gd name="T6" fmla="*/ 13 w 166"/>
                <a:gd name="T7" fmla="*/ 133 h 633"/>
                <a:gd name="T8" fmla="*/ 0 w 166"/>
                <a:gd name="T9" fmla="*/ 255 h 633"/>
                <a:gd name="T10" fmla="*/ 5 w 166"/>
                <a:gd name="T11" fmla="*/ 334 h 633"/>
                <a:gd name="T12" fmla="*/ 5 w 166"/>
                <a:gd name="T13" fmla="*/ 339 h 633"/>
                <a:gd name="T14" fmla="*/ 7 w 166"/>
                <a:gd name="T15" fmla="*/ 353 h 633"/>
                <a:gd name="T16" fmla="*/ 11 w 166"/>
                <a:gd name="T17" fmla="*/ 375 h 633"/>
                <a:gd name="T18" fmla="*/ 16 w 166"/>
                <a:gd name="T19" fmla="*/ 401 h 633"/>
                <a:gd name="T20" fmla="*/ 24 w 166"/>
                <a:gd name="T21" fmla="*/ 430 h 633"/>
                <a:gd name="T22" fmla="*/ 34 w 166"/>
                <a:gd name="T23" fmla="*/ 459 h 633"/>
                <a:gd name="T24" fmla="*/ 46 w 166"/>
                <a:gd name="T25" fmla="*/ 487 h 633"/>
                <a:gd name="T26" fmla="*/ 58 w 166"/>
                <a:gd name="T27" fmla="*/ 511 h 633"/>
                <a:gd name="T28" fmla="*/ 90 w 166"/>
                <a:gd name="T29" fmla="*/ 565 h 633"/>
                <a:gd name="T30" fmla="*/ 108 w 166"/>
                <a:gd name="T31" fmla="*/ 588 h 633"/>
                <a:gd name="T32" fmla="*/ 126 w 166"/>
                <a:gd name="T33" fmla="*/ 605 h 633"/>
                <a:gd name="T34" fmla="*/ 135 w 166"/>
                <a:gd name="T35" fmla="*/ 612 h 633"/>
                <a:gd name="T36" fmla="*/ 145 w 166"/>
                <a:gd name="T37" fmla="*/ 619 h 633"/>
                <a:gd name="T38" fmla="*/ 166 w 166"/>
                <a:gd name="T39" fmla="*/ 633 h 633"/>
                <a:gd name="T40" fmla="*/ 153 w 166"/>
                <a:gd name="T41" fmla="*/ 611 h 633"/>
                <a:gd name="T42" fmla="*/ 147 w 166"/>
                <a:gd name="T43" fmla="*/ 602 h 633"/>
                <a:gd name="T44" fmla="*/ 141 w 166"/>
                <a:gd name="T45" fmla="*/ 592 h 633"/>
                <a:gd name="T46" fmla="*/ 128 w 166"/>
                <a:gd name="T47" fmla="*/ 572 h 633"/>
                <a:gd name="T48" fmla="*/ 112 w 166"/>
                <a:gd name="T49" fmla="*/ 550 h 633"/>
                <a:gd name="T50" fmla="*/ 82 w 166"/>
                <a:gd name="T51" fmla="*/ 499 h 633"/>
                <a:gd name="T52" fmla="*/ 43 w 166"/>
                <a:gd name="T53" fmla="*/ 394 h 633"/>
                <a:gd name="T54" fmla="*/ 37 w 166"/>
                <a:gd name="T55" fmla="*/ 370 h 633"/>
                <a:gd name="T56" fmla="*/ 34 w 166"/>
                <a:gd name="T57" fmla="*/ 349 h 633"/>
                <a:gd name="T58" fmla="*/ 32 w 166"/>
                <a:gd name="T59" fmla="*/ 336 h 633"/>
                <a:gd name="T60" fmla="*/ 31 w 166"/>
                <a:gd name="T61" fmla="*/ 331 h 633"/>
                <a:gd name="T62" fmla="*/ 27 w 166"/>
                <a:gd name="T63" fmla="*/ 256 h 633"/>
                <a:gd name="T64" fmla="*/ 40 w 166"/>
                <a:gd name="T65" fmla="*/ 138 h 633"/>
                <a:gd name="T66" fmla="*/ 48 w 166"/>
                <a:gd name="T67" fmla="*/ 97 h 633"/>
                <a:gd name="T68" fmla="*/ 59 w 166"/>
                <a:gd name="T69" fmla="*/ 47 h 633"/>
                <a:gd name="T70" fmla="*/ 66 w 166"/>
                <a:gd name="T71" fmla="*/ 0 h 6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633">
                  <a:moveTo>
                    <a:pt x="66" y="0"/>
                  </a:moveTo>
                  <a:cubicBezTo>
                    <a:pt x="55" y="14"/>
                    <a:pt x="47" y="27"/>
                    <a:pt x="40" y="41"/>
                  </a:cubicBezTo>
                  <a:cubicBezTo>
                    <a:pt x="33" y="55"/>
                    <a:pt x="27" y="71"/>
                    <a:pt x="22" y="91"/>
                  </a:cubicBezTo>
                  <a:cubicBezTo>
                    <a:pt x="21" y="98"/>
                    <a:pt x="18" y="109"/>
                    <a:pt x="13" y="133"/>
                  </a:cubicBezTo>
                  <a:cubicBezTo>
                    <a:pt x="7" y="162"/>
                    <a:pt x="1" y="212"/>
                    <a:pt x="0" y="255"/>
                  </a:cubicBezTo>
                  <a:cubicBezTo>
                    <a:pt x="0" y="299"/>
                    <a:pt x="5" y="334"/>
                    <a:pt x="5" y="334"/>
                  </a:cubicBezTo>
                  <a:cubicBezTo>
                    <a:pt x="5" y="334"/>
                    <a:pt x="5" y="336"/>
                    <a:pt x="5" y="339"/>
                  </a:cubicBezTo>
                  <a:cubicBezTo>
                    <a:pt x="6" y="343"/>
                    <a:pt x="6" y="347"/>
                    <a:pt x="7" y="353"/>
                  </a:cubicBezTo>
                  <a:cubicBezTo>
                    <a:pt x="8" y="360"/>
                    <a:pt x="9" y="367"/>
                    <a:pt x="11" y="375"/>
                  </a:cubicBezTo>
                  <a:cubicBezTo>
                    <a:pt x="12" y="383"/>
                    <a:pt x="14" y="392"/>
                    <a:pt x="16" y="401"/>
                  </a:cubicBezTo>
                  <a:cubicBezTo>
                    <a:pt x="19" y="410"/>
                    <a:pt x="22" y="420"/>
                    <a:pt x="24" y="430"/>
                  </a:cubicBezTo>
                  <a:cubicBezTo>
                    <a:pt x="28" y="439"/>
                    <a:pt x="31" y="449"/>
                    <a:pt x="34" y="459"/>
                  </a:cubicBezTo>
                  <a:cubicBezTo>
                    <a:pt x="38" y="469"/>
                    <a:pt x="42" y="478"/>
                    <a:pt x="46" y="487"/>
                  </a:cubicBezTo>
                  <a:cubicBezTo>
                    <a:pt x="50" y="496"/>
                    <a:pt x="54" y="504"/>
                    <a:pt x="58" y="511"/>
                  </a:cubicBezTo>
                  <a:cubicBezTo>
                    <a:pt x="73" y="540"/>
                    <a:pt x="85" y="556"/>
                    <a:pt x="90" y="565"/>
                  </a:cubicBezTo>
                  <a:cubicBezTo>
                    <a:pt x="97" y="574"/>
                    <a:pt x="103" y="581"/>
                    <a:pt x="108" y="588"/>
                  </a:cubicBezTo>
                  <a:cubicBezTo>
                    <a:pt x="114" y="594"/>
                    <a:pt x="120" y="600"/>
                    <a:pt x="126" y="605"/>
                  </a:cubicBezTo>
                  <a:cubicBezTo>
                    <a:pt x="129" y="607"/>
                    <a:pt x="132" y="610"/>
                    <a:pt x="135" y="612"/>
                  </a:cubicBezTo>
                  <a:cubicBezTo>
                    <a:pt x="138" y="615"/>
                    <a:pt x="142" y="617"/>
                    <a:pt x="145" y="619"/>
                  </a:cubicBezTo>
                  <a:cubicBezTo>
                    <a:pt x="151" y="624"/>
                    <a:pt x="158" y="628"/>
                    <a:pt x="166" y="633"/>
                  </a:cubicBezTo>
                  <a:cubicBezTo>
                    <a:pt x="161" y="625"/>
                    <a:pt x="157" y="618"/>
                    <a:pt x="153" y="611"/>
                  </a:cubicBezTo>
                  <a:cubicBezTo>
                    <a:pt x="151" y="608"/>
                    <a:pt x="149" y="605"/>
                    <a:pt x="147" y="602"/>
                  </a:cubicBezTo>
                  <a:cubicBezTo>
                    <a:pt x="145" y="598"/>
                    <a:pt x="143" y="595"/>
                    <a:pt x="141" y="592"/>
                  </a:cubicBezTo>
                  <a:cubicBezTo>
                    <a:pt x="137" y="585"/>
                    <a:pt x="132" y="579"/>
                    <a:pt x="128" y="572"/>
                  </a:cubicBezTo>
                  <a:cubicBezTo>
                    <a:pt x="123" y="565"/>
                    <a:pt x="118" y="558"/>
                    <a:pt x="112" y="550"/>
                  </a:cubicBezTo>
                  <a:cubicBezTo>
                    <a:pt x="107" y="541"/>
                    <a:pt x="96" y="526"/>
                    <a:pt x="82" y="499"/>
                  </a:cubicBezTo>
                  <a:cubicBezTo>
                    <a:pt x="67" y="471"/>
                    <a:pt x="51" y="430"/>
                    <a:pt x="43" y="394"/>
                  </a:cubicBezTo>
                  <a:cubicBezTo>
                    <a:pt x="41" y="386"/>
                    <a:pt x="39" y="377"/>
                    <a:pt x="37" y="370"/>
                  </a:cubicBezTo>
                  <a:cubicBezTo>
                    <a:pt x="36" y="362"/>
                    <a:pt x="35" y="355"/>
                    <a:pt x="34" y="349"/>
                  </a:cubicBezTo>
                  <a:cubicBezTo>
                    <a:pt x="33" y="344"/>
                    <a:pt x="32" y="339"/>
                    <a:pt x="32" y="336"/>
                  </a:cubicBezTo>
                  <a:cubicBezTo>
                    <a:pt x="31" y="333"/>
                    <a:pt x="31" y="331"/>
                    <a:pt x="31" y="331"/>
                  </a:cubicBezTo>
                  <a:cubicBezTo>
                    <a:pt x="31" y="331"/>
                    <a:pt x="27" y="297"/>
                    <a:pt x="27" y="256"/>
                  </a:cubicBezTo>
                  <a:cubicBezTo>
                    <a:pt x="28" y="214"/>
                    <a:pt x="34" y="166"/>
                    <a:pt x="40" y="138"/>
                  </a:cubicBezTo>
                  <a:cubicBezTo>
                    <a:pt x="44" y="115"/>
                    <a:pt x="47" y="104"/>
                    <a:pt x="48" y="97"/>
                  </a:cubicBezTo>
                  <a:cubicBezTo>
                    <a:pt x="53" y="78"/>
                    <a:pt x="56" y="62"/>
                    <a:pt x="59" y="47"/>
                  </a:cubicBezTo>
                  <a:cubicBezTo>
                    <a:pt x="61" y="32"/>
                    <a:pt x="63" y="18"/>
                    <a:pt x="66" y="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en-IN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1" name="Freeform 21">
              <a:extLst>
                <a:ext uri="{FF2B5EF4-FFF2-40B4-BE49-F238E27FC236}">
                  <a16:creationId xmlns:a16="http://schemas.microsoft.com/office/drawing/2014/main" id="{4C6CA9D8-BFFD-45CF-A645-E8AE4E62FCD7}"/>
                </a:ext>
              </a:extLst>
            </p:cNvPr>
            <p:cNvSpPr>
              <a:spLocks/>
            </p:cNvSpPr>
            <p:nvPr/>
          </p:nvSpPr>
          <p:spPr bwMode="auto">
            <a:xfrm>
              <a:off x="-1143000" y="-560388"/>
              <a:ext cx="285750" cy="277813"/>
            </a:xfrm>
            <a:custGeom>
              <a:avLst/>
              <a:gdLst>
                <a:gd name="T0" fmla="*/ 0 w 133"/>
                <a:gd name="T1" fmla="*/ 103 h 129"/>
                <a:gd name="T2" fmla="*/ 32 w 133"/>
                <a:gd name="T3" fmla="*/ 86 h 129"/>
                <a:gd name="T4" fmla="*/ 67 w 133"/>
                <a:gd name="T5" fmla="*/ 49 h 129"/>
                <a:gd name="T6" fmla="*/ 87 w 133"/>
                <a:gd name="T7" fmla="*/ 32 h 129"/>
                <a:gd name="T8" fmla="*/ 88 w 133"/>
                <a:gd name="T9" fmla="*/ 31 h 129"/>
                <a:gd name="T10" fmla="*/ 88 w 133"/>
                <a:gd name="T11" fmla="*/ 31 h 129"/>
                <a:gd name="T12" fmla="*/ 88 w 133"/>
                <a:gd name="T13" fmla="*/ 31 h 129"/>
                <a:gd name="T14" fmla="*/ 88 w 133"/>
                <a:gd name="T15" fmla="*/ 31 h 129"/>
                <a:gd name="T16" fmla="*/ 93 w 133"/>
                <a:gd name="T17" fmla="*/ 49 h 129"/>
                <a:gd name="T18" fmla="*/ 104 w 133"/>
                <a:gd name="T19" fmla="*/ 98 h 129"/>
                <a:gd name="T20" fmla="*/ 123 w 133"/>
                <a:gd name="T21" fmla="*/ 129 h 129"/>
                <a:gd name="T22" fmla="*/ 130 w 133"/>
                <a:gd name="T23" fmla="*/ 93 h 129"/>
                <a:gd name="T24" fmla="*/ 119 w 133"/>
                <a:gd name="T25" fmla="*/ 42 h 129"/>
                <a:gd name="T26" fmla="*/ 115 w 133"/>
                <a:gd name="T27" fmla="*/ 27 h 129"/>
                <a:gd name="T28" fmla="*/ 114 w 133"/>
                <a:gd name="T29" fmla="*/ 23 h 129"/>
                <a:gd name="T30" fmla="*/ 112 w 133"/>
                <a:gd name="T31" fmla="*/ 18 h 129"/>
                <a:gd name="T32" fmla="*/ 110 w 133"/>
                <a:gd name="T33" fmla="*/ 13 h 129"/>
                <a:gd name="T34" fmla="*/ 107 w 133"/>
                <a:gd name="T35" fmla="*/ 8 h 129"/>
                <a:gd name="T36" fmla="*/ 101 w 133"/>
                <a:gd name="T37" fmla="*/ 2 h 129"/>
                <a:gd name="T38" fmla="*/ 100 w 133"/>
                <a:gd name="T39" fmla="*/ 2 h 129"/>
                <a:gd name="T40" fmla="*/ 100 w 133"/>
                <a:gd name="T41" fmla="*/ 1 h 129"/>
                <a:gd name="T42" fmla="*/ 99 w 133"/>
                <a:gd name="T43" fmla="*/ 1 h 129"/>
                <a:gd name="T44" fmla="*/ 99 w 133"/>
                <a:gd name="T45" fmla="*/ 1 h 129"/>
                <a:gd name="T46" fmla="*/ 99 w 133"/>
                <a:gd name="T47" fmla="*/ 2 h 129"/>
                <a:gd name="T48" fmla="*/ 99 w 133"/>
                <a:gd name="T49" fmla="*/ 2 h 129"/>
                <a:gd name="T50" fmla="*/ 99 w 133"/>
                <a:gd name="T51" fmla="*/ 2 h 129"/>
                <a:gd name="T52" fmla="*/ 97 w 133"/>
                <a:gd name="T53" fmla="*/ 1 h 129"/>
                <a:gd name="T54" fmla="*/ 95 w 133"/>
                <a:gd name="T55" fmla="*/ 0 h 129"/>
                <a:gd name="T56" fmla="*/ 89 w 133"/>
                <a:gd name="T57" fmla="*/ 0 h 129"/>
                <a:gd name="T58" fmla="*/ 88 w 133"/>
                <a:gd name="T59" fmla="*/ 1 h 129"/>
                <a:gd name="T60" fmla="*/ 83 w 133"/>
                <a:gd name="T61" fmla="*/ 2 h 129"/>
                <a:gd name="T62" fmla="*/ 77 w 133"/>
                <a:gd name="T63" fmla="*/ 6 h 129"/>
                <a:gd name="T64" fmla="*/ 70 w 133"/>
                <a:gd name="T65" fmla="*/ 10 h 129"/>
                <a:gd name="T66" fmla="*/ 48 w 133"/>
                <a:gd name="T67" fmla="*/ 30 h 129"/>
                <a:gd name="T68" fmla="*/ 12 w 133"/>
                <a:gd name="T69" fmla="*/ 68 h 129"/>
                <a:gd name="T70" fmla="*/ 0 w 133"/>
                <a:gd name="T71" fmla="*/ 103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33" h="129">
                  <a:moveTo>
                    <a:pt x="0" y="103"/>
                  </a:moveTo>
                  <a:cubicBezTo>
                    <a:pt x="14" y="99"/>
                    <a:pt x="23" y="96"/>
                    <a:pt x="32" y="86"/>
                  </a:cubicBezTo>
                  <a:cubicBezTo>
                    <a:pt x="37" y="81"/>
                    <a:pt x="53" y="64"/>
                    <a:pt x="67" y="49"/>
                  </a:cubicBezTo>
                  <a:cubicBezTo>
                    <a:pt x="74" y="42"/>
                    <a:pt x="82" y="36"/>
                    <a:pt x="87" y="32"/>
                  </a:cubicBezTo>
                  <a:cubicBezTo>
                    <a:pt x="88" y="30"/>
                    <a:pt x="88" y="31"/>
                    <a:pt x="88" y="31"/>
                  </a:cubicBezTo>
                  <a:cubicBezTo>
                    <a:pt x="88" y="31"/>
                    <a:pt x="88" y="31"/>
                    <a:pt x="88" y="31"/>
                  </a:cubicBezTo>
                  <a:cubicBezTo>
                    <a:pt x="88" y="31"/>
                    <a:pt x="88" y="31"/>
                    <a:pt x="88" y="31"/>
                  </a:cubicBezTo>
                  <a:cubicBezTo>
                    <a:pt x="88" y="31"/>
                    <a:pt x="88" y="31"/>
                    <a:pt x="88" y="31"/>
                  </a:cubicBezTo>
                  <a:cubicBezTo>
                    <a:pt x="87" y="27"/>
                    <a:pt x="91" y="39"/>
                    <a:pt x="93" y="49"/>
                  </a:cubicBezTo>
                  <a:cubicBezTo>
                    <a:pt x="98" y="68"/>
                    <a:pt x="102" y="91"/>
                    <a:pt x="104" y="98"/>
                  </a:cubicBezTo>
                  <a:cubicBezTo>
                    <a:pt x="107" y="112"/>
                    <a:pt x="112" y="119"/>
                    <a:pt x="123" y="129"/>
                  </a:cubicBezTo>
                  <a:cubicBezTo>
                    <a:pt x="129" y="116"/>
                    <a:pt x="133" y="107"/>
                    <a:pt x="130" y="93"/>
                  </a:cubicBezTo>
                  <a:cubicBezTo>
                    <a:pt x="129" y="86"/>
                    <a:pt x="125" y="63"/>
                    <a:pt x="119" y="42"/>
                  </a:cubicBezTo>
                  <a:cubicBezTo>
                    <a:pt x="118" y="37"/>
                    <a:pt x="117" y="32"/>
                    <a:pt x="115" y="27"/>
                  </a:cubicBezTo>
                  <a:cubicBezTo>
                    <a:pt x="115" y="26"/>
                    <a:pt x="114" y="24"/>
                    <a:pt x="114" y="23"/>
                  </a:cubicBezTo>
                  <a:cubicBezTo>
                    <a:pt x="113" y="21"/>
                    <a:pt x="113" y="20"/>
                    <a:pt x="112" y="18"/>
                  </a:cubicBezTo>
                  <a:cubicBezTo>
                    <a:pt x="111" y="16"/>
                    <a:pt x="110" y="14"/>
                    <a:pt x="110" y="13"/>
                  </a:cubicBezTo>
                  <a:cubicBezTo>
                    <a:pt x="109" y="11"/>
                    <a:pt x="108" y="9"/>
                    <a:pt x="107" y="8"/>
                  </a:cubicBezTo>
                  <a:cubicBezTo>
                    <a:pt x="105" y="5"/>
                    <a:pt x="103" y="3"/>
                    <a:pt x="101" y="2"/>
                  </a:cubicBezTo>
                  <a:cubicBezTo>
                    <a:pt x="100" y="2"/>
                    <a:pt x="100" y="2"/>
                    <a:pt x="100" y="2"/>
                  </a:cubicBezTo>
                  <a:cubicBezTo>
                    <a:pt x="100" y="1"/>
                    <a:pt x="100" y="1"/>
                    <a:pt x="100" y="1"/>
                  </a:cubicBezTo>
                  <a:cubicBezTo>
                    <a:pt x="99" y="1"/>
                    <a:pt x="99" y="1"/>
                    <a:pt x="99" y="1"/>
                  </a:cubicBezTo>
                  <a:cubicBezTo>
                    <a:pt x="99" y="1"/>
                    <a:pt x="99" y="1"/>
                    <a:pt x="99" y="1"/>
                  </a:cubicBezTo>
                  <a:cubicBezTo>
                    <a:pt x="99" y="2"/>
                    <a:pt x="99" y="2"/>
                    <a:pt x="99" y="2"/>
                  </a:cubicBezTo>
                  <a:cubicBezTo>
                    <a:pt x="99" y="2"/>
                    <a:pt x="99" y="2"/>
                    <a:pt x="99" y="2"/>
                  </a:cubicBezTo>
                  <a:cubicBezTo>
                    <a:pt x="99" y="2"/>
                    <a:pt x="99" y="2"/>
                    <a:pt x="99" y="2"/>
                  </a:cubicBezTo>
                  <a:cubicBezTo>
                    <a:pt x="98" y="1"/>
                    <a:pt x="98" y="1"/>
                    <a:pt x="97" y="1"/>
                  </a:cubicBezTo>
                  <a:cubicBezTo>
                    <a:pt x="96" y="0"/>
                    <a:pt x="95" y="0"/>
                    <a:pt x="95" y="0"/>
                  </a:cubicBezTo>
                  <a:cubicBezTo>
                    <a:pt x="91" y="0"/>
                    <a:pt x="89" y="0"/>
                    <a:pt x="89" y="0"/>
                  </a:cubicBezTo>
                  <a:cubicBezTo>
                    <a:pt x="89" y="0"/>
                    <a:pt x="89" y="0"/>
                    <a:pt x="88" y="1"/>
                  </a:cubicBezTo>
                  <a:cubicBezTo>
                    <a:pt x="87" y="1"/>
                    <a:pt x="85" y="1"/>
                    <a:pt x="83" y="2"/>
                  </a:cubicBezTo>
                  <a:cubicBezTo>
                    <a:pt x="82" y="3"/>
                    <a:pt x="79" y="4"/>
                    <a:pt x="77" y="6"/>
                  </a:cubicBezTo>
                  <a:cubicBezTo>
                    <a:pt x="74" y="7"/>
                    <a:pt x="71" y="10"/>
                    <a:pt x="70" y="10"/>
                  </a:cubicBezTo>
                  <a:cubicBezTo>
                    <a:pt x="64" y="15"/>
                    <a:pt x="56" y="23"/>
                    <a:pt x="48" y="30"/>
                  </a:cubicBezTo>
                  <a:cubicBezTo>
                    <a:pt x="33" y="45"/>
                    <a:pt x="17" y="62"/>
                    <a:pt x="12" y="68"/>
                  </a:cubicBezTo>
                  <a:cubicBezTo>
                    <a:pt x="3" y="79"/>
                    <a:pt x="1" y="88"/>
                    <a:pt x="0" y="103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en-IN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B7192D05-91D4-473F-B553-3BBDB30DDF90}"/>
              </a:ext>
            </a:extLst>
          </p:cNvPr>
          <p:cNvGrpSpPr/>
          <p:nvPr/>
        </p:nvGrpSpPr>
        <p:grpSpPr>
          <a:xfrm rot="14238422">
            <a:off x="3402427" y="3752413"/>
            <a:ext cx="225965" cy="789993"/>
            <a:chOff x="-1143000" y="-560388"/>
            <a:chExt cx="406401" cy="1420813"/>
          </a:xfrm>
          <a:solidFill>
            <a:schemeClr val="accent4"/>
          </a:solidFill>
        </p:grpSpPr>
        <p:sp>
          <p:nvSpPr>
            <p:cNvPr id="43" name="Freeform 20">
              <a:extLst>
                <a:ext uri="{FF2B5EF4-FFF2-40B4-BE49-F238E27FC236}">
                  <a16:creationId xmlns:a16="http://schemas.microsoft.com/office/drawing/2014/main" id="{DCAC491B-EE65-463F-BA23-497B006637BD}"/>
                </a:ext>
              </a:extLst>
            </p:cNvPr>
            <p:cNvSpPr>
              <a:spLocks/>
            </p:cNvSpPr>
            <p:nvPr/>
          </p:nvSpPr>
          <p:spPr bwMode="auto">
            <a:xfrm>
              <a:off x="-1093787" y="-496888"/>
              <a:ext cx="357188" cy="1357313"/>
            </a:xfrm>
            <a:custGeom>
              <a:avLst/>
              <a:gdLst>
                <a:gd name="T0" fmla="*/ 66 w 166"/>
                <a:gd name="T1" fmla="*/ 0 h 633"/>
                <a:gd name="T2" fmla="*/ 40 w 166"/>
                <a:gd name="T3" fmla="*/ 41 h 633"/>
                <a:gd name="T4" fmla="*/ 22 w 166"/>
                <a:gd name="T5" fmla="*/ 91 h 633"/>
                <a:gd name="T6" fmla="*/ 13 w 166"/>
                <a:gd name="T7" fmla="*/ 133 h 633"/>
                <a:gd name="T8" fmla="*/ 0 w 166"/>
                <a:gd name="T9" fmla="*/ 255 h 633"/>
                <a:gd name="T10" fmla="*/ 5 w 166"/>
                <a:gd name="T11" fmla="*/ 334 h 633"/>
                <a:gd name="T12" fmla="*/ 5 w 166"/>
                <a:gd name="T13" fmla="*/ 339 h 633"/>
                <a:gd name="T14" fmla="*/ 7 w 166"/>
                <a:gd name="T15" fmla="*/ 353 h 633"/>
                <a:gd name="T16" fmla="*/ 11 w 166"/>
                <a:gd name="T17" fmla="*/ 375 h 633"/>
                <a:gd name="T18" fmla="*/ 16 w 166"/>
                <a:gd name="T19" fmla="*/ 401 h 633"/>
                <a:gd name="T20" fmla="*/ 24 w 166"/>
                <a:gd name="T21" fmla="*/ 430 h 633"/>
                <a:gd name="T22" fmla="*/ 34 w 166"/>
                <a:gd name="T23" fmla="*/ 459 h 633"/>
                <a:gd name="T24" fmla="*/ 46 w 166"/>
                <a:gd name="T25" fmla="*/ 487 h 633"/>
                <a:gd name="T26" fmla="*/ 58 w 166"/>
                <a:gd name="T27" fmla="*/ 511 h 633"/>
                <a:gd name="T28" fmla="*/ 90 w 166"/>
                <a:gd name="T29" fmla="*/ 565 h 633"/>
                <a:gd name="T30" fmla="*/ 108 w 166"/>
                <a:gd name="T31" fmla="*/ 588 h 633"/>
                <a:gd name="T32" fmla="*/ 126 w 166"/>
                <a:gd name="T33" fmla="*/ 605 h 633"/>
                <a:gd name="T34" fmla="*/ 135 w 166"/>
                <a:gd name="T35" fmla="*/ 612 h 633"/>
                <a:gd name="T36" fmla="*/ 145 w 166"/>
                <a:gd name="T37" fmla="*/ 619 h 633"/>
                <a:gd name="T38" fmla="*/ 166 w 166"/>
                <a:gd name="T39" fmla="*/ 633 h 633"/>
                <a:gd name="T40" fmla="*/ 153 w 166"/>
                <a:gd name="T41" fmla="*/ 611 h 633"/>
                <a:gd name="T42" fmla="*/ 147 w 166"/>
                <a:gd name="T43" fmla="*/ 602 h 633"/>
                <a:gd name="T44" fmla="*/ 141 w 166"/>
                <a:gd name="T45" fmla="*/ 592 h 633"/>
                <a:gd name="T46" fmla="*/ 128 w 166"/>
                <a:gd name="T47" fmla="*/ 572 h 633"/>
                <a:gd name="T48" fmla="*/ 112 w 166"/>
                <a:gd name="T49" fmla="*/ 550 h 633"/>
                <a:gd name="T50" fmla="*/ 82 w 166"/>
                <a:gd name="T51" fmla="*/ 499 h 633"/>
                <a:gd name="T52" fmla="*/ 43 w 166"/>
                <a:gd name="T53" fmla="*/ 394 h 633"/>
                <a:gd name="T54" fmla="*/ 37 w 166"/>
                <a:gd name="T55" fmla="*/ 370 h 633"/>
                <a:gd name="T56" fmla="*/ 34 w 166"/>
                <a:gd name="T57" fmla="*/ 349 h 633"/>
                <a:gd name="T58" fmla="*/ 32 w 166"/>
                <a:gd name="T59" fmla="*/ 336 h 633"/>
                <a:gd name="T60" fmla="*/ 31 w 166"/>
                <a:gd name="T61" fmla="*/ 331 h 633"/>
                <a:gd name="T62" fmla="*/ 27 w 166"/>
                <a:gd name="T63" fmla="*/ 256 h 633"/>
                <a:gd name="T64" fmla="*/ 40 w 166"/>
                <a:gd name="T65" fmla="*/ 138 h 633"/>
                <a:gd name="T66" fmla="*/ 48 w 166"/>
                <a:gd name="T67" fmla="*/ 97 h 633"/>
                <a:gd name="T68" fmla="*/ 59 w 166"/>
                <a:gd name="T69" fmla="*/ 47 h 633"/>
                <a:gd name="T70" fmla="*/ 66 w 166"/>
                <a:gd name="T71" fmla="*/ 0 h 6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6" h="633">
                  <a:moveTo>
                    <a:pt x="66" y="0"/>
                  </a:moveTo>
                  <a:cubicBezTo>
                    <a:pt x="55" y="14"/>
                    <a:pt x="47" y="27"/>
                    <a:pt x="40" y="41"/>
                  </a:cubicBezTo>
                  <a:cubicBezTo>
                    <a:pt x="33" y="55"/>
                    <a:pt x="27" y="71"/>
                    <a:pt x="22" y="91"/>
                  </a:cubicBezTo>
                  <a:cubicBezTo>
                    <a:pt x="21" y="98"/>
                    <a:pt x="18" y="109"/>
                    <a:pt x="13" y="133"/>
                  </a:cubicBezTo>
                  <a:cubicBezTo>
                    <a:pt x="7" y="162"/>
                    <a:pt x="1" y="212"/>
                    <a:pt x="0" y="255"/>
                  </a:cubicBezTo>
                  <a:cubicBezTo>
                    <a:pt x="0" y="299"/>
                    <a:pt x="5" y="334"/>
                    <a:pt x="5" y="334"/>
                  </a:cubicBezTo>
                  <a:cubicBezTo>
                    <a:pt x="5" y="334"/>
                    <a:pt x="5" y="336"/>
                    <a:pt x="5" y="339"/>
                  </a:cubicBezTo>
                  <a:cubicBezTo>
                    <a:pt x="6" y="343"/>
                    <a:pt x="6" y="347"/>
                    <a:pt x="7" y="353"/>
                  </a:cubicBezTo>
                  <a:cubicBezTo>
                    <a:pt x="8" y="360"/>
                    <a:pt x="9" y="367"/>
                    <a:pt x="11" y="375"/>
                  </a:cubicBezTo>
                  <a:cubicBezTo>
                    <a:pt x="12" y="383"/>
                    <a:pt x="14" y="392"/>
                    <a:pt x="16" y="401"/>
                  </a:cubicBezTo>
                  <a:cubicBezTo>
                    <a:pt x="19" y="410"/>
                    <a:pt x="22" y="420"/>
                    <a:pt x="24" y="430"/>
                  </a:cubicBezTo>
                  <a:cubicBezTo>
                    <a:pt x="28" y="439"/>
                    <a:pt x="31" y="449"/>
                    <a:pt x="34" y="459"/>
                  </a:cubicBezTo>
                  <a:cubicBezTo>
                    <a:pt x="38" y="469"/>
                    <a:pt x="42" y="478"/>
                    <a:pt x="46" y="487"/>
                  </a:cubicBezTo>
                  <a:cubicBezTo>
                    <a:pt x="50" y="496"/>
                    <a:pt x="54" y="504"/>
                    <a:pt x="58" y="511"/>
                  </a:cubicBezTo>
                  <a:cubicBezTo>
                    <a:pt x="73" y="540"/>
                    <a:pt x="85" y="556"/>
                    <a:pt x="90" y="565"/>
                  </a:cubicBezTo>
                  <a:cubicBezTo>
                    <a:pt x="97" y="574"/>
                    <a:pt x="103" y="581"/>
                    <a:pt x="108" y="588"/>
                  </a:cubicBezTo>
                  <a:cubicBezTo>
                    <a:pt x="114" y="594"/>
                    <a:pt x="120" y="600"/>
                    <a:pt x="126" y="605"/>
                  </a:cubicBezTo>
                  <a:cubicBezTo>
                    <a:pt x="129" y="607"/>
                    <a:pt x="132" y="610"/>
                    <a:pt x="135" y="612"/>
                  </a:cubicBezTo>
                  <a:cubicBezTo>
                    <a:pt x="138" y="615"/>
                    <a:pt x="142" y="617"/>
                    <a:pt x="145" y="619"/>
                  </a:cubicBezTo>
                  <a:cubicBezTo>
                    <a:pt x="151" y="624"/>
                    <a:pt x="158" y="628"/>
                    <a:pt x="166" y="633"/>
                  </a:cubicBezTo>
                  <a:cubicBezTo>
                    <a:pt x="161" y="625"/>
                    <a:pt x="157" y="618"/>
                    <a:pt x="153" y="611"/>
                  </a:cubicBezTo>
                  <a:cubicBezTo>
                    <a:pt x="151" y="608"/>
                    <a:pt x="149" y="605"/>
                    <a:pt x="147" y="602"/>
                  </a:cubicBezTo>
                  <a:cubicBezTo>
                    <a:pt x="145" y="598"/>
                    <a:pt x="143" y="595"/>
                    <a:pt x="141" y="592"/>
                  </a:cubicBezTo>
                  <a:cubicBezTo>
                    <a:pt x="137" y="585"/>
                    <a:pt x="132" y="579"/>
                    <a:pt x="128" y="572"/>
                  </a:cubicBezTo>
                  <a:cubicBezTo>
                    <a:pt x="123" y="565"/>
                    <a:pt x="118" y="558"/>
                    <a:pt x="112" y="550"/>
                  </a:cubicBezTo>
                  <a:cubicBezTo>
                    <a:pt x="107" y="541"/>
                    <a:pt x="96" y="526"/>
                    <a:pt x="82" y="499"/>
                  </a:cubicBezTo>
                  <a:cubicBezTo>
                    <a:pt x="67" y="471"/>
                    <a:pt x="51" y="430"/>
                    <a:pt x="43" y="394"/>
                  </a:cubicBezTo>
                  <a:cubicBezTo>
                    <a:pt x="41" y="386"/>
                    <a:pt x="39" y="377"/>
                    <a:pt x="37" y="370"/>
                  </a:cubicBezTo>
                  <a:cubicBezTo>
                    <a:pt x="36" y="362"/>
                    <a:pt x="35" y="355"/>
                    <a:pt x="34" y="349"/>
                  </a:cubicBezTo>
                  <a:cubicBezTo>
                    <a:pt x="33" y="344"/>
                    <a:pt x="32" y="339"/>
                    <a:pt x="32" y="336"/>
                  </a:cubicBezTo>
                  <a:cubicBezTo>
                    <a:pt x="31" y="333"/>
                    <a:pt x="31" y="331"/>
                    <a:pt x="31" y="331"/>
                  </a:cubicBezTo>
                  <a:cubicBezTo>
                    <a:pt x="31" y="331"/>
                    <a:pt x="27" y="297"/>
                    <a:pt x="27" y="256"/>
                  </a:cubicBezTo>
                  <a:cubicBezTo>
                    <a:pt x="28" y="214"/>
                    <a:pt x="34" y="166"/>
                    <a:pt x="40" y="138"/>
                  </a:cubicBezTo>
                  <a:cubicBezTo>
                    <a:pt x="44" y="115"/>
                    <a:pt x="47" y="104"/>
                    <a:pt x="48" y="97"/>
                  </a:cubicBezTo>
                  <a:cubicBezTo>
                    <a:pt x="53" y="78"/>
                    <a:pt x="56" y="62"/>
                    <a:pt x="59" y="47"/>
                  </a:cubicBezTo>
                  <a:cubicBezTo>
                    <a:pt x="61" y="32"/>
                    <a:pt x="63" y="18"/>
                    <a:pt x="66" y="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en-IN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4" name="Freeform 21">
              <a:extLst>
                <a:ext uri="{FF2B5EF4-FFF2-40B4-BE49-F238E27FC236}">
                  <a16:creationId xmlns:a16="http://schemas.microsoft.com/office/drawing/2014/main" id="{D257E879-8A69-4CE0-9E1B-CA4956F608E0}"/>
                </a:ext>
              </a:extLst>
            </p:cNvPr>
            <p:cNvSpPr>
              <a:spLocks/>
            </p:cNvSpPr>
            <p:nvPr/>
          </p:nvSpPr>
          <p:spPr bwMode="auto">
            <a:xfrm>
              <a:off x="-1143000" y="-560388"/>
              <a:ext cx="285750" cy="277813"/>
            </a:xfrm>
            <a:custGeom>
              <a:avLst/>
              <a:gdLst>
                <a:gd name="T0" fmla="*/ 0 w 133"/>
                <a:gd name="T1" fmla="*/ 103 h 129"/>
                <a:gd name="T2" fmla="*/ 32 w 133"/>
                <a:gd name="T3" fmla="*/ 86 h 129"/>
                <a:gd name="T4" fmla="*/ 67 w 133"/>
                <a:gd name="T5" fmla="*/ 49 h 129"/>
                <a:gd name="T6" fmla="*/ 87 w 133"/>
                <a:gd name="T7" fmla="*/ 32 h 129"/>
                <a:gd name="T8" fmla="*/ 88 w 133"/>
                <a:gd name="T9" fmla="*/ 31 h 129"/>
                <a:gd name="T10" fmla="*/ 88 w 133"/>
                <a:gd name="T11" fmla="*/ 31 h 129"/>
                <a:gd name="T12" fmla="*/ 88 w 133"/>
                <a:gd name="T13" fmla="*/ 31 h 129"/>
                <a:gd name="T14" fmla="*/ 88 w 133"/>
                <a:gd name="T15" fmla="*/ 31 h 129"/>
                <a:gd name="T16" fmla="*/ 93 w 133"/>
                <a:gd name="T17" fmla="*/ 49 h 129"/>
                <a:gd name="T18" fmla="*/ 104 w 133"/>
                <a:gd name="T19" fmla="*/ 98 h 129"/>
                <a:gd name="T20" fmla="*/ 123 w 133"/>
                <a:gd name="T21" fmla="*/ 129 h 129"/>
                <a:gd name="T22" fmla="*/ 130 w 133"/>
                <a:gd name="T23" fmla="*/ 93 h 129"/>
                <a:gd name="T24" fmla="*/ 119 w 133"/>
                <a:gd name="T25" fmla="*/ 42 h 129"/>
                <a:gd name="T26" fmla="*/ 115 w 133"/>
                <a:gd name="T27" fmla="*/ 27 h 129"/>
                <a:gd name="T28" fmla="*/ 114 w 133"/>
                <a:gd name="T29" fmla="*/ 23 h 129"/>
                <a:gd name="T30" fmla="*/ 112 w 133"/>
                <a:gd name="T31" fmla="*/ 18 h 129"/>
                <a:gd name="T32" fmla="*/ 110 w 133"/>
                <a:gd name="T33" fmla="*/ 13 h 129"/>
                <a:gd name="T34" fmla="*/ 107 w 133"/>
                <a:gd name="T35" fmla="*/ 8 h 129"/>
                <a:gd name="T36" fmla="*/ 101 w 133"/>
                <a:gd name="T37" fmla="*/ 2 h 129"/>
                <a:gd name="T38" fmla="*/ 100 w 133"/>
                <a:gd name="T39" fmla="*/ 2 h 129"/>
                <a:gd name="T40" fmla="*/ 100 w 133"/>
                <a:gd name="T41" fmla="*/ 1 h 129"/>
                <a:gd name="T42" fmla="*/ 99 w 133"/>
                <a:gd name="T43" fmla="*/ 1 h 129"/>
                <a:gd name="T44" fmla="*/ 99 w 133"/>
                <a:gd name="T45" fmla="*/ 1 h 129"/>
                <a:gd name="T46" fmla="*/ 99 w 133"/>
                <a:gd name="T47" fmla="*/ 2 h 129"/>
                <a:gd name="T48" fmla="*/ 99 w 133"/>
                <a:gd name="T49" fmla="*/ 2 h 129"/>
                <a:gd name="T50" fmla="*/ 99 w 133"/>
                <a:gd name="T51" fmla="*/ 2 h 129"/>
                <a:gd name="T52" fmla="*/ 97 w 133"/>
                <a:gd name="T53" fmla="*/ 1 h 129"/>
                <a:gd name="T54" fmla="*/ 95 w 133"/>
                <a:gd name="T55" fmla="*/ 0 h 129"/>
                <a:gd name="T56" fmla="*/ 89 w 133"/>
                <a:gd name="T57" fmla="*/ 0 h 129"/>
                <a:gd name="T58" fmla="*/ 88 w 133"/>
                <a:gd name="T59" fmla="*/ 1 h 129"/>
                <a:gd name="T60" fmla="*/ 83 w 133"/>
                <a:gd name="T61" fmla="*/ 2 h 129"/>
                <a:gd name="T62" fmla="*/ 77 w 133"/>
                <a:gd name="T63" fmla="*/ 6 h 129"/>
                <a:gd name="T64" fmla="*/ 70 w 133"/>
                <a:gd name="T65" fmla="*/ 10 h 129"/>
                <a:gd name="T66" fmla="*/ 48 w 133"/>
                <a:gd name="T67" fmla="*/ 30 h 129"/>
                <a:gd name="T68" fmla="*/ 12 w 133"/>
                <a:gd name="T69" fmla="*/ 68 h 129"/>
                <a:gd name="T70" fmla="*/ 0 w 133"/>
                <a:gd name="T71" fmla="*/ 103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33" h="129">
                  <a:moveTo>
                    <a:pt x="0" y="103"/>
                  </a:moveTo>
                  <a:cubicBezTo>
                    <a:pt x="14" y="99"/>
                    <a:pt x="23" y="96"/>
                    <a:pt x="32" y="86"/>
                  </a:cubicBezTo>
                  <a:cubicBezTo>
                    <a:pt x="37" y="81"/>
                    <a:pt x="53" y="64"/>
                    <a:pt x="67" y="49"/>
                  </a:cubicBezTo>
                  <a:cubicBezTo>
                    <a:pt x="74" y="42"/>
                    <a:pt x="82" y="36"/>
                    <a:pt x="87" y="32"/>
                  </a:cubicBezTo>
                  <a:cubicBezTo>
                    <a:pt x="88" y="30"/>
                    <a:pt x="88" y="31"/>
                    <a:pt x="88" y="31"/>
                  </a:cubicBezTo>
                  <a:cubicBezTo>
                    <a:pt x="88" y="31"/>
                    <a:pt x="88" y="31"/>
                    <a:pt x="88" y="31"/>
                  </a:cubicBezTo>
                  <a:cubicBezTo>
                    <a:pt x="88" y="31"/>
                    <a:pt x="88" y="31"/>
                    <a:pt x="88" y="31"/>
                  </a:cubicBezTo>
                  <a:cubicBezTo>
                    <a:pt x="88" y="31"/>
                    <a:pt x="88" y="31"/>
                    <a:pt x="88" y="31"/>
                  </a:cubicBezTo>
                  <a:cubicBezTo>
                    <a:pt x="87" y="27"/>
                    <a:pt x="91" y="39"/>
                    <a:pt x="93" y="49"/>
                  </a:cubicBezTo>
                  <a:cubicBezTo>
                    <a:pt x="98" y="68"/>
                    <a:pt x="102" y="91"/>
                    <a:pt x="104" y="98"/>
                  </a:cubicBezTo>
                  <a:cubicBezTo>
                    <a:pt x="107" y="112"/>
                    <a:pt x="112" y="119"/>
                    <a:pt x="123" y="129"/>
                  </a:cubicBezTo>
                  <a:cubicBezTo>
                    <a:pt x="129" y="116"/>
                    <a:pt x="133" y="107"/>
                    <a:pt x="130" y="93"/>
                  </a:cubicBezTo>
                  <a:cubicBezTo>
                    <a:pt x="129" y="86"/>
                    <a:pt x="125" y="63"/>
                    <a:pt x="119" y="42"/>
                  </a:cubicBezTo>
                  <a:cubicBezTo>
                    <a:pt x="118" y="37"/>
                    <a:pt x="117" y="32"/>
                    <a:pt x="115" y="27"/>
                  </a:cubicBezTo>
                  <a:cubicBezTo>
                    <a:pt x="115" y="26"/>
                    <a:pt x="114" y="24"/>
                    <a:pt x="114" y="23"/>
                  </a:cubicBezTo>
                  <a:cubicBezTo>
                    <a:pt x="113" y="21"/>
                    <a:pt x="113" y="20"/>
                    <a:pt x="112" y="18"/>
                  </a:cubicBezTo>
                  <a:cubicBezTo>
                    <a:pt x="111" y="16"/>
                    <a:pt x="110" y="14"/>
                    <a:pt x="110" y="13"/>
                  </a:cubicBezTo>
                  <a:cubicBezTo>
                    <a:pt x="109" y="11"/>
                    <a:pt x="108" y="9"/>
                    <a:pt x="107" y="8"/>
                  </a:cubicBezTo>
                  <a:cubicBezTo>
                    <a:pt x="105" y="5"/>
                    <a:pt x="103" y="3"/>
                    <a:pt x="101" y="2"/>
                  </a:cubicBezTo>
                  <a:cubicBezTo>
                    <a:pt x="100" y="2"/>
                    <a:pt x="100" y="2"/>
                    <a:pt x="100" y="2"/>
                  </a:cubicBezTo>
                  <a:cubicBezTo>
                    <a:pt x="100" y="1"/>
                    <a:pt x="100" y="1"/>
                    <a:pt x="100" y="1"/>
                  </a:cubicBezTo>
                  <a:cubicBezTo>
                    <a:pt x="99" y="1"/>
                    <a:pt x="99" y="1"/>
                    <a:pt x="99" y="1"/>
                  </a:cubicBezTo>
                  <a:cubicBezTo>
                    <a:pt x="99" y="1"/>
                    <a:pt x="99" y="1"/>
                    <a:pt x="99" y="1"/>
                  </a:cubicBezTo>
                  <a:cubicBezTo>
                    <a:pt x="99" y="2"/>
                    <a:pt x="99" y="2"/>
                    <a:pt x="99" y="2"/>
                  </a:cubicBezTo>
                  <a:cubicBezTo>
                    <a:pt x="99" y="2"/>
                    <a:pt x="99" y="2"/>
                    <a:pt x="99" y="2"/>
                  </a:cubicBezTo>
                  <a:cubicBezTo>
                    <a:pt x="99" y="2"/>
                    <a:pt x="99" y="2"/>
                    <a:pt x="99" y="2"/>
                  </a:cubicBezTo>
                  <a:cubicBezTo>
                    <a:pt x="98" y="1"/>
                    <a:pt x="98" y="1"/>
                    <a:pt x="97" y="1"/>
                  </a:cubicBezTo>
                  <a:cubicBezTo>
                    <a:pt x="96" y="0"/>
                    <a:pt x="95" y="0"/>
                    <a:pt x="95" y="0"/>
                  </a:cubicBezTo>
                  <a:cubicBezTo>
                    <a:pt x="91" y="0"/>
                    <a:pt x="89" y="0"/>
                    <a:pt x="89" y="0"/>
                  </a:cubicBezTo>
                  <a:cubicBezTo>
                    <a:pt x="89" y="0"/>
                    <a:pt x="89" y="0"/>
                    <a:pt x="88" y="1"/>
                  </a:cubicBezTo>
                  <a:cubicBezTo>
                    <a:pt x="87" y="1"/>
                    <a:pt x="85" y="1"/>
                    <a:pt x="83" y="2"/>
                  </a:cubicBezTo>
                  <a:cubicBezTo>
                    <a:pt x="82" y="3"/>
                    <a:pt x="79" y="4"/>
                    <a:pt x="77" y="6"/>
                  </a:cubicBezTo>
                  <a:cubicBezTo>
                    <a:pt x="74" y="7"/>
                    <a:pt x="71" y="10"/>
                    <a:pt x="70" y="10"/>
                  </a:cubicBezTo>
                  <a:cubicBezTo>
                    <a:pt x="64" y="15"/>
                    <a:pt x="56" y="23"/>
                    <a:pt x="48" y="30"/>
                  </a:cubicBezTo>
                  <a:cubicBezTo>
                    <a:pt x="33" y="45"/>
                    <a:pt x="17" y="62"/>
                    <a:pt x="12" y="68"/>
                  </a:cubicBezTo>
                  <a:cubicBezTo>
                    <a:pt x="3" y="79"/>
                    <a:pt x="1" y="88"/>
                    <a:pt x="0" y="103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en-IN" sz="135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sp>
        <p:nvSpPr>
          <p:cNvPr id="45" name="Freeform 64">
            <a:extLst>
              <a:ext uri="{FF2B5EF4-FFF2-40B4-BE49-F238E27FC236}">
                <a16:creationId xmlns:a16="http://schemas.microsoft.com/office/drawing/2014/main" id="{C6F2BD15-2F34-4325-8649-EAC151AF6A40}"/>
              </a:ext>
            </a:extLst>
          </p:cNvPr>
          <p:cNvSpPr>
            <a:spLocks noEditPoints="1"/>
          </p:cNvSpPr>
          <p:nvPr/>
        </p:nvSpPr>
        <p:spPr bwMode="auto">
          <a:xfrm rot="17100000">
            <a:off x="2577672" y="2741630"/>
            <a:ext cx="203000" cy="709706"/>
          </a:xfrm>
          <a:custGeom>
            <a:avLst/>
            <a:gdLst>
              <a:gd name="T0" fmla="*/ 87 w 189"/>
              <a:gd name="T1" fmla="*/ 32 h 662"/>
              <a:gd name="T2" fmla="*/ 63 w 189"/>
              <a:gd name="T3" fmla="*/ 70 h 662"/>
              <a:gd name="T4" fmla="*/ 36 w 189"/>
              <a:gd name="T5" fmla="*/ 162 h 662"/>
              <a:gd name="T6" fmla="*/ 28 w 189"/>
              <a:gd name="T7" fmla="*/ 363 h 662"/>
              <a:gd name="T8" fmla="*/ 30 w 189"/>
              <a:gd name="T9" fmla="*/ 382 h 662"/>
              <a:gd name="T10" fmla="*/ 39 w 189"/>
              <a:gd name="T11" fmla="*/ 430 h 662"/>
              <a:gd name="T12" fmla="*/ 57 w 189"/>
              <a:gd name="T13" fmla="*/ 488 h 662"/>
              <a:gd name="T14" fmla="*/ 81 w 189"/>
              <a:gd name="T15" fmla="*/ 540 h 662"/>
              <a:gd name="T16" fmla="*/ 131 w 189"/>
              <a:gd name="T17" fmla="*/ 617 h 662"/>
              <a:gd name="T18" fmla="*/ 158 w 189"/>
              <a:gd name="T19" fmla="*/ 641 h 662"/>
              <a:gd name="T20" fmla="*/ 189 w 189"/>
              <a:gd name="T21" fmla="*/ 662 h 662"/>
              <a:gd name="T22" fmla="*/ 170 w 189"/>
              <a:gd name="T23" fmla="*/ 631 h 662"/>
              <a:gd name="T24" fmla="*/ 151 w 189"/>
              <a:gd name="T25" fmla="*/ 601 h 662"/>
              <a:gd name="T26" fmla="*/ 105 w 189"/>
              <a:gd name="T27" fmla="*/ 528 h 662"/>
              <a:gd name="T28" fmla="*/ 60 w 189"/>
              <a:gd name="T29" fmla="*/ 399 h 662"/>
              <a:gd name="T30" fmla="*/ 55 w 189"/>
              <a:gd name="T31" fmla="*/ 365 h 662"/>
              <a:gd name="T32" fmla="*/ 50 w 189"/>
              <a:gd name="T33" fmla="*/ 285 h 662"/>
              <a:gd name="T34" fmla="*/ 71 w 189"/>
              <a:gd name="T35" fmla="*/ 126 h 662"/>
              <a:gd name="T36" fmla="*/ 88 w 189"/>
              <a:gd name="T37" fmla="*/ 32 h 662"/>
              <a:gd name="T38" fmla="*/ 104 w 189"/>
              <a:gd name="T39" fmla="*/ 98 h 662"/>
              <a:gd name="T40" fmla="*/ 130 w 189"/>
              <a:gd name="T41" fmla="*/ 93 h 662"/>
              <a:gd name="T42" fmla="*/ 115 w 189"/>
              <a:gd name="T43" fmla="*/ 27 h 662"/>
              <a:gd name="T44" fmla="*/ 112 w 189"/>
              <a:gd name="T45" fmla="*/ 18 h 662"/>
              <a:gd name="T46" fmla="*/ 107 w 189"/>
              <a:gd name="T47" fmla="*/ 8 h 662"/>
              <a:gd name="T48" fmla="*/ 100 w 189"/>
              <a:gd name="T49" fmla="*/ 2 h 662"/>
              <a:gd name="T50" fmla="*/ 99 w 189"/>
              <a:gd name="T51" fmla="*/ 1 h 662"/>
              <a:gd name="T52" fmla="*/ 99 w 189"/>
              <a:gd name="T53" fmla="*/ 2 h 662"/>
              <a:gd name="T54" fmla="*/ 99 w 189"/>
              <a:gd name="T55" fmla="*/ 2 h 662"/>
              <a:gd name="T56" fmla="*/ 95 w 189"/>
              <a:gd name="T57" fmla="*/ 0 h 662"/>
              <a:gd name="T58" fmla="*/ 88 w 189"/>
              <a:gd name="T59" fmla="*/ 1 h 662"/>
              <a:gd name="T60" fmla="*/ 77 w 189"/>
              <a:gd name="T61" fmla="*/ 6 h 662"/>
              <a:gd name="T62" fmla="*/ 48 w 189"/>
              <a:gd name="T63" fmla="*/ 30 h 662"/>
              <a:gd name="T64" fmla="*/ 0 w 189"/>
              <a:gd name="T65" fmla="*/ 103 h 662"/>
              <a:gd name="T66" fmla="*/ 67 w 189"/>
              <a:gd name="T67" fmla="*/ 49 h 662"/>
              <a:gd name="T68" fmla="*/ 88 w 189"/>
              <a:gd name="T69" fmla="*/ 30 h 6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89" h="662">
                <a:moveTo>
                  <a:pt x="67" y="49"/>
                </a:moveTo>
                <a:cubicBezTo>
                  <a:pt x="74" y="42"/>
                  <a:pt x="82" y="36"/>
                  <a:pt x="87" y="32"/>
                </a:cubicBezTo>
                <a:cubicBezTo>
                  <a:pt x="87" y="31"/>
                  <a:pt x="87" y="31"/>
                  <a:pt x="87" y="31"/>
                </a:cubicBezTo>
                <a:cubicBezTo>
                  <a:pt x="77" y="45"/>
                  <a:pt x="70" y="57"/>
                  <a:pt x="63" y="70"/>
                </a:cubicBezTo>
                <a:cubicBezTo>
                  <a:pt x="56" y="84"/>
                  <a:pt x="50" y="100"/>
                  <a:pt x="45" y="120"/>
                </a:cubicBezTo>
                <a:cubicBezTo>
                  <a:pt x="44" y="127"/>
                  <a:pt x="41" y="138"/>
                  <a:pt x="36" y="162"/>
                </a:cubicBezTo>
                <a:cubicBezTo>
                  <a:pt x="30" y="191"/>
                  <a:pt x="24" y="241"/>
                  <a:pt x="23" y="284"/>
                </a:cubicBezTo>
                <a:cubicBezTo>
                  <a:pt x="23" y="328"/>
                  <a:pt x="28" y="363"/>
                  <a:pt x="28" y="363"/>
                </a:cubicBezTo>
                <a:cubicBezTo>
                  <a:pt x="28" y="363"/>
                  <a:pt x="28" y="365"/>
                  <a:pt x="28" y="368"/>
                </a:cubicBezTo>
                <a:cubicBezTo>
                  <a:pt x="29" y="372"/>
                  <a:pt x="29" y="376"/>
                  <a:pt x="30" y="382"/>
                </a:cubicBezTo>
                <a:cubicBezTo>
                  <a:pt x="31" y="389"/>
                  <a:pt x="32" y="396"/>
                  <a:pt x="34" y="404"/>
                </a:cubicBezTo>
                <a:cubicBezTo>
                  <a:pt x="35" y="412"/>
                  <a:pt x="37" y="421"/>
                  <a:pt x="39" y="430"/>
                </a:cubicBezTo>
                <a:cubicBezTo>
                  <a:pt x="42" y="439"/>
                  <a:pt x="45" y="449"/>
                  <a:pt x="47" y="459"/>
                </a:cubicBezTo>
                <a:cubicBezTo>
                  <a:pt x="51" y="468"/>
                  <a:pt x="54" y="478"/>
                  <a:pt x="57" y="488"/>
                </a:cubicBezTo>
                <a:cubicBezTo>
                  <a:pt x="61" y="498"/>
                  <a:pt x="65" y="507"/>
                  <a:pt x="69" y="516"/>
                </a:cubicBezTo>
                <a:cubicBezTo>
                  <a:pt x="73" y="525"/>
                  <a:pt x="77" y="533"/>
                  <a:pt x="81" y="540"/>
                </a:cubicBezTo>
                <a:cubicBezTo>
                  <a:pt x="96" y="569"/>
                  <a:pt x="108" y="585"/>
                  <a:pt x="113" y="594"/>
                </a:cubicBezTo>
                <a:cubicBezTo>
                  <a:pt x="120" y="603"/>
                  <a:pt x="126" y="610"/>
                  <a:pt x="131" y="617"/>
                </a:cubicBezTo>
                <a:cubicBezTo>
                  <a:pt x="137" y="623"/>
                  <a:pt x="143" y="629"/>
                  <a:pt x="149" y="634"/>
                </a:cubicBezTo>
                <a:cubicBezTo>
                  <a:pt x="152" y="636"/>
                  <a:pt x="155" y="639"/>
                  <a:pt x="158" y="641"/>
                </a:cubicBezTo>
                <a:cubicBezTo>
                  <a:pt x="161" y="644"/>
                  <a:pt x="165" y="646"/>
                  <a:pt x="168" y="648"/>
                </a:cubicBezTo>
                <a:cubicBezTo>
                  <a:pt x="174" y="653"/>
                  <a:pt x="181" y="657"/>
                  <a:pt x="189" y="662"/>
                </a:cubicBezTo>
                <a:cubicBezTo>
                  <a:pt x="184" y="654"/>
                  <a:pt x="180" y="647"/>
                  <a:pt x="176" y="640"/>
                </a:cubicBezTo>
                <a:cubicBezTo>
                  <a:pt x="174" y="637"/>
                  <a:pt x="172" y="634"/>
                  <a:pt x="170" y="631"/>
                </a:cubicBezTo>
                <a:cubicBezTo>
                  <a:pt x="168" y="627"/>
                  <a:pt x="166" y="624"/>
                  <a:pt x="164" y="621"/>
                </a:cubicBezTo>
                <a:cubicBezTo>
                  <a:pt x="160" y="614"/>
                  <a:pt x="155" y="608"/>
                  <a:pt x="151" y="601"/>
                </a:cubicBezTo>
                <a:cubicBezTo>
                  <a:pt x="146" y="594"/>
                  <a:pt x="141" y="587"/>
                  <a:pt x="135" y="579"/>
                </a:cubicBezTo>
                <a:cubicBezTo>
                  <a:pt x="130" y="570"/>
                  <a:pt x="119" y="555"/>
                  <a:pt x="105" y="528"/>
                </a:cubicBezTo>
                <a:cubicBezTo>
                  <a:pt x="90" y="500"/>
                  <a:pt x="74" y="459"/>
                  <a:pt x="66" y="423"/>
                </a:cubicBezTo>
                <a:cubicBezTo>
                  <a:pt x="64" y="415"/>
                  <a:pt x="62" y="406"/>
                  <a:pt x="60" y="399"/>
                </a:cubicBezTo>
                <a:cubicBezTo>
                  <a:pt x="59" y="391"/>
                  <a:pt x="58" y="384"/>
                  <a:pt x="57" y="378"/>
                </a:cubicBezTo>
                <a:cubicBezTo>
                  <a:pt x="56" y="373"/>
                  <a:pt x="55" y="368"/>
                  <a:pt x="55" y="365"/>
                </a:cubicBezTo>
                <a:cubicBezTo>
                  <a:pt x="54" y="362"/>
                  <a:pt x="54" y="360"/>
                  <a:pt x="54" y="360"/>
                </a:cubicBezTo>
                <a:cubicBezTo>
                  <a:pt x="54" y="360"/>
                  <a:pt x="50" y="326"/>
                  <a:pt x="50" y="285"/>
                </a:cubicBezTo>
                <a:cubicBezTo>
                  <a:pt x="51" y="243"/>
                  <a:pt x="57" y="195"/>
                  <a:pt x="63" y="167"/>
                </a:cubicBezTo>
                <a:cubicBezTo>
                  <a:pt x="67" y="144"/>
                  <a:pt x="70" y="133"/>
                  <a:pt x="71" y="126"/>
                </a:cubicBezTo>
                <a:cubicBezTo>
                  <a:pt x="76" y="107"/>
                  <a:pt x="79" y="91"/>
                  <a:pt x="82" y="76"/>
                </a:cubicBezTo>
                <a:cubicBezTo>
                  <a:pt x="84" y="62"/>
                  <a:pt x="86" y="48"/>
                  <a:pt x="88" y="32"/>
                </a:cubicBezTo>
                <a:cubicBezTo>
                  <a:pt x="89" y="35"/>
                  <a:pt x="92" y="43"/>
                  <a:pt x="93" y="49"/>
                </a:cubicBezTo>
                <a:cubicBezTo>
                  <a:pt x="98" y="68"/>
                  <a:pt x="102" y="91"/>
                  <a:pt x="104" y="98"/>
                </a:cubicBezTo>
                <a:cubicBezTo>
                  <a:pt x="107" y="112"/>
                  <a:pt x="112" y="119"/>
                  <a:pt x="123" y="129"/>
                </a:cubicBezTo>
                <a:cubicBezTo>
                  <a:pt x="129" y="116"/>
                  <a:pt x="133" y="107"/>
                  <a:pt x="130" y="93"/>
                </a:cubicBezTo>
                <a:cubicBezTo>
                  <a:pt x="129" y="86"/>
                  <a:pt x="125" y="63"/>
                  <a:pt x="119" y="42"/>
                </a:cubicBezTo>
                <a:cubicBezTo>
                  <a:pt x="118" y="37"/>
                  <a:pt x="117" y="32"/>
                  <a:pt x="115" y="27"/>
                </a:cubicBezTo>
                <a:cubicBezTo>
                  <a:pt x="115" y="26"/>
                  <a:pt x="114" y="24"/>
                  <a:pt x="114" y="23"/>
                </a:cubicBezTo>
                <a:cubicBezTo>
                  <a:pt x="113" y="21"/>
                  <a:pt x="113" y="20"/>
                  <a:pt x="112" y="18"/>
                </a:cubicBezTo>
                <a:cubicBezTo>
                  <a:pt x="111" y="16"/>
                  <a:pt x="110" y="14"/>
                  <a:pt x="110" y="13"/>
                </a:cubicBezTo>
                <a:cubicBezTo>
                  <a:pt x="109" y="11"/>
                  <a:pt x="108" y="9"/>
                  <a:pt x="107" y="8"/>
                </a:cubicBezTo>
                <a:cubicBezTo>
                  <a:pt x="105" y="5"/>
                  <a:pt x="103" y="3"/>
                  <a:pt x="101" y="2"/>
                </a:cubicBezTo>
                <a:cubicBezTo>
                  <a:pt x="100" y="2"/>
                  <a:pt x="100" y="2"/>
                  <a:pt x="100" y="2"/>
                </a:cubicBezTo>
                <a:cubicBezTo>
                  <a:pt x="100" y="1"/>
                  <a:pt x="100" y="1"/>
                  <a:pt x="100" y="1"/>
                </a:cubicBezTo>
                <a:cubicBezTo>
                  <a:pt x="99" y="1"/>
                  <a:pt x="99" y="1"/>
                  <a:pt x="99" y="1"/>
                </a:cubicBezTo>
                <a:cubicBezTo>
                  <a:pt x="99" y="1"/>
                  <a:pt x="99" y="1"/>
                  <a:pt x="99" y="1"/>
                </a:cubicBezTo>
                <a:cubicBezTo>
                  <a:pt x="99" y="2"/>
                  <a:pt x="99" y="2"/>
                  <a:pt x="99" y="2"/>
                </a:cubicBezTo>
                <a:cubicBezTo>
                  <a:pt x="99" y="2"/>
                  <a:pt x="99" y="2"/>
                  <a:pt x="99" y="2"/>
                </a:cubicBezTo>
                <a:cubicBezTo>
                  <a:pt x="99" y="2"/>
                  <a:pt x="99" y="2"/>
                  <a:pt x="99" y="2"/>
                </a:cubicBezTo>
                <a:cubicBezTo>
                  <a:pt x="98" y="1"/>
                  <a:pt x="98" y="1"/>
                  <a:pt x="97" y="1"/>
                </a:cubicBezTo>
                <a:cubicBezTo>
                  <a:pt x="96" y="0"/>
                  <a:pt x="95" y="0"/>
                  <a:pt x="95" y="0"/>
                </a:cubicBezTo>
                <a:cubicBezTo>
                  <a:pt x="91" y="0"/>
                  <a:pt x="89" y="0"/>
                  <a:pt x="89" y="0"/>
                </a:cubicBezTo>
                <a:cubicBezTo>
                  <a:pt x="89" y="0"/>
                  <a:pt x="89" y="0"/>
                  <a:pt x="88" y="1"/>
                </a:cubicBezTo>
                <a:cubicBezTo>
                  <a:pt x="87" y="1"/>
                  <a:pt x="85" y="1"/>
                  <a:pt x="83" y="2"/>
                </a:cubicBezTo>
                <a:cubicBezTo>
                  <a:pt x="82" y="3"/>
                  <a:pt x="79" y="4"/>
                  <a:pt x="77" y="6"/>
                </a:cubicBezTo>
                <a:cubicBezTo>
                  <a:pt x="74" y="7"/>
                  <a:pt x="71" y="10"/>
                  <a:pt x="70" y="10"/>
                </a:cubicBezTo>
                <a:cubicBezTo>
                  <a:pt x="64" y="15"/>
                  <a:pt x="56" y="23"/>
                  <a:pt x="48" y="30"/>
                </a:cubicBezTo>
                <a:cubicBezTo>
                  <a:pt x="33" y="45"/>
                  <a:pt x="17" y="62"/>
                  <a:pt x="12" y="68"/>
                </a:cubicBezTo>
                <a:cubicBezTo>
                  <a:pt x="3" y="79"/>
                  <a:pt x="1" y="88"/>
                  <a:pt x="0" y="103"/>
                </a:cubicBezTo>
                <a:cubicBezTo>
                  <a:pt x="14" y="99"/>
                  <a:pt x="23" y="96"/>
                  <a:pt x="32" y="86"/>
                </a:cubicBezTo>
                <a:cubicBezTo>
                  <a:pt x="37" y="81"/>
                  <a:pt x="53" y="64"/>
                  <a:pt x="67" y="49"/>
                </a:cubicBezTo>
                <a:close/>
                <a:moveTo>
                  <a:pt x="88" y="30"/>
                </a:moveTo>
                <a:cubicBezTo>
                  <a:pt x="88" y="30"/>
                  <a:pt x="88" y="30"/>
                  <a:pt x="88" y="30"/>
                </a:cubicBezTo>
                <a:cubicBezTo>
                  <a:pt x="88" y="30"/>
                  <a:pt x="88" y="30"/>
                  <a:pt x="88" y="30"/>
                </a:cubicBezTo>
                <a:close/>
              </a:path>
            </a:pathLst>
          </a:custGeom>
          <a:solidFill>
            <a:schemeClr val="accent5"/>
          </a:solidFill>
          <a:ln w="9525">
            <a:noFill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800">
              <a:defRPr/>
            </a:pPr>
            <a:endParaRPr lang="en-IN" sz="1350">
              <a:solidFill>
                <a:prstClr val="black"/>
              </a:solidFill>
              <a:latin typeface="Calibri" panose="020F0502020204030204"/>
            </a:endParaRP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8CD36DA4-4272-BE4F-A20A-E10A903EA616}"/>
              </a:ext>
            </a:extLst>
          </p:cNvPr>
          <p:cNvGrpSpPr/>
          <p:nvPr/>
        </p:nvGrpSpPr>
        <p:grpSpPr>
          <a:xfrm>
            <a:off x="4092020" y="1974493"/>
            <a:ext cx="1100775" cy="1100776"/>
            <a:chOff x="1280940" y="3114397"/>
            <a:chExt cx="1467700" cy="1467701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61A75792-15F6-DD41-943B-7B74C0294A40}"/>
                </a:ext>
              </a:extLst>
            </p:cNvPr>
            <p:cNvSpPr/>
            <p:nvPr/>
          </p:nvSpPr>
          <p:spPr>
            <a:xfrm>
              <a:off x="1280940" y="3114397"/>
              <a:ext cx="1467700" cy="1467701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57150">
              <a:solidFill>
                <a:schemeClr val="bg1"/>
              </a:solidFill>
            </a:ln>
            <a:effectLst>
              <a:outerShdw blurRad="279400" dir="5400000" algn="t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40">
                <a:defRPr/>
              </a:pPr>
              <a:endParaRPr lang="en-IN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64C23763-43B7-5249-8B3D-F85283E8BEAC}"/>
                </a:ext>
              </a:extLst>
            </p:cNvPr>
            <p:cNvSpPr/>
            <p:nvPr/>
          </p:nvSpPr>
          <p:spPr>
            <a:xfrm>
              <a:off x="1608006" y="3209904"/>
              <a:ext cx="789775" cy="641122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alpha val="40000"/>
                  </a:schemeClr>
                </a:gs>
                <a:gs pos="90000">
                  <a:schemeClr val="bg1">
                    <a:lumMod val="85000"/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40">
                <a:defRPr/>
              </a:pPr>
              <a:endParaRPr lang="en-IN">
                <a:solidFill>
                  <a:prstClr val="white"/>
                </a:solidFill>
                <a:latin typeface="Calibri"/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7EA850E1-6438-EE45-A37E-80ABA18899AB}"/>
              </a:ext>
            </a:extLst>
          </p:cNvPr>
          <p:cNvGrpSpPr/>
          <p:nvPr/>
        </p:nvGrpSpPr>
        <p:grpSpPr>
          <a:xfrm>
            <a:off x="4400900" y="2341102"/>
            <a:ext cx="483015" cy="367556"/>
            <a:chOff x="1651000" y="3603625"/>
            <a:chExt cx="723901" cy="550863"/>
          </a:xfrm>
          <a:solidFill>
            <a:schemeClr val="bg1">
              <a:lumMod val="75000"/>
            </a:schemeClr>
          </a:solidFill>
        </p:grpSpPr>
        <p:sp>
          <p:nvSpPr>
            <p:cNvPr id="51" name="Freeform 15">
              <a:extLst>
                <a:ext uri="{FF2B5EF4-FFF2-40B4-BE49-F238E27FC236}">
                  <a16:creationId xmlns:a16="http://schemas.microsoft.com/office/drawing/2014/main" id="{CABDD47E-7680-1E49-B25B-861F20536503}"/>
                </a:ext>
              </a:extLst>
            </p:cNvPr>
            <p:cNvSpPr>
              <a:spLocks/>
            </p:cNvSpPr>
            <p:nvPr/>
          </p:nvSpPr>
          <p:spPr bwMode="auto">
            <a:xfrm>
              <a:off x="1651000" y="3676650"/>
              <a:ext cx="303213" cy="477838"/>
            </a:xfrm>
            <a:custGeom>
              <a:avLst/>
              <a:gdLst>
                <a:gd name="T0" fmla="*/ 1411 w 2250"/>
                <a:gd name="T1" fmla="*/ 2772 h 3570"/>
                <a:gd name="T2" fmla="*/ 1872 w 2250"/>
                <a:gd name="T3" fmla="*/ 2520 h 3570"/>
                <a:gd name="T4" fmla="*/ 1877 w 2250"/>
                <a:gd name="T5" fmla="*/ 2518 h 3570"/>
                <a:gd name="T6" fmla="*/ 2103 w 2250"/>
                <a:gd name="T7" fmla="*/ 2394 h 3570"/>
                <a:gd name="T8" fmla="*/ 2250 w 2250"/>
                <a:gd name="T9" fmla="*/ 2146 h 3570"/>
                <a:gd name="T10" fmla="*/ 2250 w 2250"/>
                <a:gd name="T11" fmla="*/ 1863 h 3570"/>
                <a:gd name="T12" fmla="*/ 2088 w 2250"/>
                <a:gd name="T13" fmla="*/ 1605 h 3570"/>
                <a:gd name="T14" fmla="*/ 2088 w 2250"/>
                <a:gd name="T15" fmla="*/ 1605 h 3570"/>
                <a:gd name="T16" fmla="*/ 2088 w 2250"/>
                <a:gd name="T17" fmla="*/ 1605 h 3570"/>
                <a:gd name="T18" fmla="*/ 2057 w 2250"/>
                <a:gd name="T19" fmla="*/ 1539 h 3570"/>
                <a:gd name="T20" fmla="*/ 2053 w 2250"/>
                <a:gd name="T21" fmla="*/ 1530 h 3570"/>
                <a:gd name="T22" fmla="*/ 2023 w 2250"/>
                <a:gd name="T23" fmla="*/ 1456 h 3570"/>
                <a:gd name="T24" fmla="*/ 2021 w 2250"/>
                <a:gd name="T25" fmla="*/ 1451 h 3570"/>
                <a:gd name="T26" fmla="*/ 1997 w 2250"/>
                <a:gd name="T27" fmla="*/ 1382 h 3570"/>
                <a:gd name="T28" fmla="*/ 1991 w 2250"/>
                <a:gd name="T29" fmla="*/ 1362 h 3570"/>
                <a:gd name="T30" fmla="*/ 1970 w 2250"/>
                <a:gd name="T31" fmla="*/ 1282 h 3570"/>
                <a:gd name="T32" fmla="*/ 1863 w 2250"/>
                <a:gd name="T33" fmla="*/ 1087 h 3570"/>
                <a:gd name="T34" fmla="*/ 1863 w 2250"/>
                <a:gd name="T35" fmla="*/ 776 h 3570"/>
                <a:gd name="T36" fmla="*/ 1940 w 2250"/>
                <a:gd name="T37" fmla="*/ 604 h 3570"/>
                <a:gd name="T38" fmla="*/ 1940 w 2250"/>
                <a:gd name="T39" fmla="*/ 166 h 3570"/>
                <a:gd name="T40" fmla="*/ 1397 w 2250"/>
                <a:gd name="T41" fmla="*/ 0 h 3570"/>
                <a:gd name="T42" fmla="*/ 621 w 2250"/>
                <a:gd name="T43" fmla="*/ 621 h 3570"/>
                <a:gd name="T44" fmla="*/ 621 w 2250"/>
                <a:gd name="T45" fmla="*/ 1009 h 3570"/>
                <a:gd name="T46" fmla="*/ 543 w 2250"/>
                <a:gd name="T47" fmla="*/ 1157 h 3570"/>
                <a:gd name="T48" fmla="*/ 543 w 2250"/>
                <a:gd name="T49" fmla="*/ 1425 h 3570"/>
                <a:gd name="T50" fmla="*/ 636 w 2250"/>
                <a:gd name="T51" fmla="*/ 1594 h 3570"/>
                <a:gd name="T52" fmla="*/ 928 w 2250"/>
                <a:gd name="T53" fmla="*/ 2096 h 3570"/>
                <a:gd name="T54" fmla="*/ 928 w 2250"/>
                <a:gd name="T55" fmla="*/ 2340 h 3570"/>
                <a:gd name="T56" fmla="*/ 801 w 2250"/>
                <a:gd name="T57" fmla="*/ 2555 h 3570"/>
                <a:gd name="T58" fmla="*/ 280 w 2250"/>
                <a:gd name="T59" fmla="*/ 2881 h 3570"/>
                <a:gd name="T60" fmla="*/ 0 w 2250"/>
                <a:gd name="T61" fmla="*/ 3353 h 3570"/>
                <a:gd name="T62" fmla="*/ 0 w 2250"/>
                <a:gd name="T63" fmla="*/ 3570 h 3570"/>
                <a:gd name="T64" fmla="*/ 1087 w 2250"/>
                <a:gd name="T65" fmla="*/ 3570 h 3570"/>
                <a:gd name="T66" fmla="*/ 1087 w 2250"/>
                <a:gd name="T67" fmla="*/ 3318 h 3570"/>
                <a:gd name="T68" fmla="*/ 1411 w 2250"/>
                <a:gd name="T69" fmla="*/ 2772 h 35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250" h="3570">
                  <a:moveTo>
                    <a:pt x="1411" y="2772"/>
                  </a:moveTo>
                  <a:cubicBezTo>
                    <a:pt x="1872" y="2520"/>
                    <a:pt x="1872" y="2520"/>
                    <a:pt x="1872" y="2520"/>
                  </a:cubicBezTo>
                  <a:cubicBezTo>
                    <a:pt x="1870" y="2518"/>
                    <a:pt x="1872" y="2517"/>
                    <a:pt x="1877" y="2518"/>
                  </a:cubicBezTo>
                  <a:cubicBezTo>
                    <a:pt x="2103" y="2394"/>
                    <a:pt x="2103" y="2394"/>
                    <a:pt x="2103" y="2394"/>
                  </a:cubicBezTo>
                  <a:cubicBezTo>
                    <a:pt x="2194" y="2345"/>
                    <a:pt x="2250" y="2250"/>
                    <a:pt x="2250" y="2146"/>
                  </a:cubicBezTo>
                  <a:cubicBezTo>
                    <a:pt x="2250" y="1863"/>
                    <a:pt x="2250" y="1863"/>
                    <a:pt x="2250" y="1863"/>
                  </a:cubicBezTo>
                  <a:cubicBezTo>
                    <a:pt x="2250" y="1863"/>
                    <a:pt x="2168" y="1764"/>
                    <a:pt x="2088" y="1605"/>
                  </a:cubicBezTo>
                  <a:cubicBezTo>
                    <a:pt x="2088" y="1605"/>
                    <a:pt x="2088" y="1605"/>
                    <a:pt x="2088" y="1605"/>
                  </a:cubicBezTo>
                  <a:cubicBezTo>
                    <a:pt x="2088" y="1605"/>
                    <a:pt x="2088" y="1605"/>
                    <a:pt x="2088" y="1605"/>
                  </a:cubicBezTo>
                  <a:cubicBezTo>
                    <a:pt x="2078" y="1584"/>
                    <a:pt x="2067" y="1562"/>
                    <a:pt x="2057" y="1539"/>
                  </a:cubicBezTo>
                  <a:cubicBezTo>
                    <a:pt x="2056" y="1536"/>
                    <a:pt x="2054" y="1533"/>
                    <a:pt x="2053" y="1530"/>
                  </a:cubicBezTo>
                  <a:cubicBezTo>
                    <a:pt x="2043" y="1506"/>
                    <a:pt x="2033" y="1482"/>
                    <a:pt x="2023" y="1456"/>
                  </a:cubicBezTo>
                  <a:cubicBezTo>
                    <a:pt x="2022" y="1455"/>
                    <a:pt x="2022" y="1453"/>
                    <a:pt x="2021" y="1451"/>
                  </a:cubicBezTo>
                  <a:cubicBezTo>
                    <a:pt x="2013" y="1429"/>
                    <a:pt x="2005" y="1406"/>
                    <a:pt x="1997" y="1382"/>
                  </a:cubicBezTo>
                  <a:cubicBezTo>
                    <a:pt x="1995" y="1375"/>
                    <a:pt x="1993" y="1369"/>
                    <a:pt x="1991" y="1362"/>
                  </a:cubicBezTo>
                  <a:cubicBezTo>
                    <a:pt x="1984" y="1336"/>
                    <a:pt x="1976" y="1309"/>
                    <a:pt x="1970" y="1282"/>
                  </a:cubicBezTo>
                  <a:cubicBezTo>
                    <a:pt x="1906" y="1240"/>
                    <a:pt x="1863" y="1168"/>
                    <a:pt x="1863" y="1087"/>
                  </a:cubicBezTo>
                  <a:cubicBezTo>
                    <a:pt x="1863" y="776"/>
                    <a:pt x="1863" y="776"/>
                    <a:pt x="1863" y="776"/>
                  </a:cubicBezTo>
                  <a:cubicBezTo>
                    <a:pt x="1863" y="708"/>
                    <a:pt x="1893" y="647"/>
                    <a:pt x="1940" y="604"/>
                  </a:cubicBezTo>
                  <a:cubicBezTo>
                    <a:pt x="1940" y="166"/>
                    <a:pt x="1940" y="166"/>
                    <a:pt x="1940" y="166"/>
                  </a:cubicBezTo>
                  <a:cubicBezTo>
                    <a:pt x="1830" y="81"/>
                    <a:pt x="1661" y="0"/>
                    <a:pt x="1397" y="0"/>
                  </a:cubicBezTo>
                  <a:cubicBezTo>
                    <a:pt x="655" y="0"/>
                    <a:pt x="621" y="621"/>
                    <a:pt x="621" y="621"/>
                  </a:cubicBezTo>
                  <a:cubicBezTo>
                    <a:pt x="621" y="1009"/>
                    <a:pt x="621" y="1009"/>
                    <a:pt x="621" y="1009"/>
                  </a:cubicBezTo>
                  <a:cubicBezTo>
                    <a:pt x="580" y="1046"/>
                    <a:pt x="543" y="1098"/>
                    <a:pt x="543" y="1157"/>
                  </a:cubicBezTo>
                  <a:cubicBezTo>
                    <a:pt x="543" y="1425"/>
                    <a:pt x="543" y="1425"/>
                    <a:pt x="543" y="1425"/>
                  </a:cubicBezTo>
                  <a:cubicBezTo>
                    <a:pt x="543" y="1496"/>
                    <a:pt x="581" y="1558"/>
                    <a:pt x="636" y="1594"/>
                  </a:cubicBezTo>
                  <a:cubicBezTo>
                    <a:pt x="703" y="1886"/>
                    <a:pt x="928" y="2096"/>
                    <a:pt x="928" y="2096"/>
                  </a:cubicBezTo>
                  <a:cubicBezTo>
                    <a:pt x="928" y="2340"/>
                    <a:pt x="928" y="2340"/>
                    <a:pt x="928" y="2340"/>
                  </a:cubicBezTo>
                  <a:cubicBezTo>
                    <a:pt x="928" y="2430"/>
                    <a:pt x="879" y="2512"/>
                    <a:pt x="801" y="2555"/>
                  </a:cubicBezTo>
                  <a:cubicBezTo>
                    <a:pt x="280" y="2881"/>
                    <a:pt x="280" y="2881"/>
                    <a:pt x="280" y="2881"/>
                  </a:cubicBezTo>
                  <a:cubicBezTo>
                    <a:pt x="108" y="2975"/>
                    <a:pt x="0" y="3156"/>
                    <a:pt x="0" y="3353"/>
                  </a:cubicBezTo>
                  <a:cubicBezTo>
                    <a:pt x="0" y="3570"/>
                    <a:pt x="0" y="3570"/>
                    <a:pt x="0" y="3570"/>
                  </a:cubicBezTo>
                  <a:cubicBezTo>
                    <a:pt x="1087" y="3570"/>
                    <a:pt x="1087" y="3570"/>
                    <a:pt x="1087" y="3570"/>
                  </a:cubicBezTo>
                  <a:cubicBezTo>
                    <a:pt x="1087" y="3318"/>
                    <a:pt x="1087" y="3318"/>
                    <a:pt x="1087" y="3318"/>
                  </a:cubicBezTo>
                  <a:cubicBezTo>
                    <a:pt x="1087" y="3091"/>
                    <a:pt x="1211" y="2881"/>
                    <a:pt x="1411" y="27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defRPr/>
              </a:pPr>
              <a:endParaRPr lang="en-IN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2" name="Freeform 16">
              <a:extLst>
                <a:ext uri="{FF2B5EF4-FFF2-40B4-BE49-F238E27FC236}">
                  <a16:creationId xmlns:a16="http://schemas.microsoft.com/office/drawing/2014/main" id="{A6D47D0E-B0E3-4243-A9F5-BEE916399906}"/>
                </a:ext>
              </a:extLst>
            </p:cNvPr>
            <p:cNvSpPr>
              <a:spLocks/>
            </p:cNvSpPr>
            <p:nvPr/>
          </p:nvSpPr>
          <p:spPr bwMode="auto">
            <a:xfrm>
              <a:off x="2071688" y="3676650"/>
              <a:ext cx="303213" cy="477838"/>
            </a:xfrm>
            <a:custGeom>
              <a:avLst/>
              <a:gdLst>
                <a:gd name="T0" fmla="*/ 1164 w 2250"/>
                <a:gd name="T1" fmla="*/ 3318 h 3570"/>
                <a:gd name="T2" fmla="*/ 1164 w 2250"/>
                <a:gd name="T3" fmla="*/ 3570 h 3570"/>
                <a:gd name="T4" fmla="*/ 2250 w 2250"/>
                <a:gd name="T5" fmla="*/ 3570 h 3570"/>
                <a:gd name="T6" fmla="*/ 2250 w 2250"/>
                <a:gd name="T7" fmla="*/ 3353 h 3570"/>
                <a:gd name="T8" fmla="*/ 1970 w 2250"/>
                <a:gd name="T9" fmla="*/ 2881 h 3570"/>
                <a:gd name="T10" fmla="*/ 1450 w 2250"/>
                <a:gd name="T11" fmla="*/ 2555 h 3570"/>
                <a:gd name="T12" fmla="*/ 1322 w 2250"/>
                <a:gd name="T13" fmla="*/ 2340 h 3570"/>
                <a:gd name="T14" fmla="*/ 1322 w 2250"/>
                <a:gd name="T15" fmla="*/ 2096 h 3570"/>
                <a:gd name="T16" fmla="*/ 1614 w 2250"/>
                <a:gd name="T17" fmla="*/ 1594 h 3570"/>
                <a:gd name="T18" fmla="*/ 1707 w 2250"/>
                <a:gd name="T19" fmla="*/ 1425 h 3570"/>
                <a:gd name="T20" fmla="*/ 1707 w 2250"/>
                <a:gd name="T21" fmla="*/ 1157 h 3570"/>
                <a:gd name="T22" fmla="*/ 1629 w 2250"/>
                <a:gd name="T23" fmla="*/ 1009 h 3570"/>
                <a:gd name="T24" fmla="*/ 1629 w 2250"/>
                <a:gd name="T25" fmla="*/ 621 h 3570"/>
                <a:gd name="T26" fmla="*/ 853 w 2250"/>
                <a:gd name="T27" fmla="*/ 0 h 3570"/>
                <a:gd name="T28" fmla="*/ 310 w 2250"/>
                <a:gd name="T29" fmla="*/ 166 h 3570"/>
                <a:gd name="T30" fmla="*/ 310 w 2250"/>
                <a:gd name="T31" fmla="*/ 604 h 3570"/>
                <a:gd name="T32" fmla="*/ 388 w 2250"/>
                <a:gd name="T33" fmla="*/ 776 h 3570"/>
                <a:gd name="T34" fmla="*/ 388 w 2250"/>
                <a:gd name="T35" fmla="*/ 1087 h 3570"/>
                <a:gd name="T36" fmla="*/ 280 w 2250"/>
                <a:gd name="T37" fmla="*/ 1282 h 3570"/>
                <a:gd name="T38" fmla="*/ 259 w 2250"/>
                <a:gd name="T39" fmla="*/ 1362 h 3570"/>
                <a:gd name="T40" fmla="*/ 253 w 2250"/>
                <a:gd name="T41" fmla="*/ 1382 h 3570"/>
                <a:gd name="T42" fmla="*/ 229 w 2250"/>
                <a:gd name="T43" fmla="*/ 1451 h 3570"/>
                <a:gd name="T44" fmla="*/ 227 w 2250"/>
                <a:gd name="T45" fmla="*/ 1456 h 3570"/>
                <a:gd name="T46" fmla="*/ 197 w 2250"/>
                <a:gd name="T47" fmla="*/ 1530 h 3570"/>
                <a:gd name="T48" fmla="*/ 193 w 2250"/>
                <a:gd name="T49" fmla="*/ 1539 h 3570"/>
                <a:gd name="T50" fmla="*/ 162 w 2250"/>
                <a:gd name="T51" fmla="*/ 1605 h 3570"/>
                <a:gd name="T52" fmla="*/ 162 w 2250"/>
                <a:gd name="T53" fmla="*/ 1605 h 3570"/>
                <a:gd name="T54" fmla="*/ 162 w 2250"/>
                <a:gd name="T55" fmla="*/ 1605 h 3570"/>
                <a:gd name="T56" fmla="*/ 0 w 2250"/>
                <a:gd name="T57" fmla="*/ 1863 h 3570"/>
                <a:gd name="T58" fmla="*/ 0 w 2250"/>
                <a:gd name="T59" fmla="*/ 2146 h 3570"/>
                <a:gd name="T60" fmla="*/ 147 w 2250"/>
                <a:gd name="T61" fmla="*/ 2394 h 3570"/>
                <a:gd name="T62" fmla="*/ 373 w 2250"/>
                <a:gd name="T63" fmla="*/ 2518 h 3570"/>
                <a:gd name="T64" fmla="*/ 378 w 2250"/>
                <a:gd name="T65" fmla="*/ 2520 h 3570"/>
                <a:gd name="T66" fmla="*/ 839 w 2250"/>
                <a:gd name="T67" fmla="*/ 2772 h 3570"/>
                <a:gd name="T68" fmla="*/ 1164 w 2250"/>
                <a:gd name="T69" fmla="*/ 3318 h 35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250" h="3570">
                  <a:moveTo>
                    <a:pt x="1164" y="3318"/>
                  </a:moveTo>
                  <a:cubicBezTo>
                    <a:pt x="1164" y="3570"/>
                    <a:pt x="1164" y="3570"/>
                    <a:pt x="1164" y="3570"/>
                  </a:cubicBezTo>
                  <a:cubicBezTo>
                    <a:pt x="2250" y="3570"/>
                    <a:pt x="2250" y="3570"/>
                    <a:pt x="2250" y="3570"/>
                  </a:cubicBezTo>
                  <a:cubicBezTo>
                    <a:pt x="2250" y="3353"/>
                    <a:pt x="2250" y="3353"/>
                    <a:pt x="2250" y="3353"/>
                  </a:cubicBezTo>
                  <a:cubicBezTo>
                    <a:pt x="2250" y="3156"/>
                    <a:pt x="2142" y="2975"/>
                    <a:pt x="1970" y="2881"/>
                  </a:cubicBezTo>
                  <a:cubicBezTo>
                    <a:pt x="1450" y="2555"/>
                    <a:pt x="1450" y="2555"/>
                    <a:pt x="1450" y="2555"/>
                  </a:cubicBezTo>
                  <a:cubicBezTo>
                    <a:pt x="1371" y="2512"/>
                    <a:pt x="1322" y="2430"/>
                    <a:pt x="1322" y="2340"/>
                  </a:cubicBezTo>
                  <a:cubicBezTo>
                    <a:pt x="1322" y="2096"/>
                    <a:pt x="1322" y="2096"/>
                    <a:pt x="1322" y="2096"/>
                  </a:cubicBezTo>
                  <a:cubicBezTo>
                    <a:pt x="1322" y="2096"/>
                    <a:pt x="1547" y="1886"/>
                    <a:pt x="1614" y="1594"/>
                  </a:cubicBezTo>
                  <a:cubicBezTo>
                    <a:pt x="1670" y="1558"/>
                    <a:pt x="1707" y="1496"/>
                    <a:pt x="1707" y="1425"/>
                  </a:cubicBezTo>
                  <a:cubicBezTo>
                    <a:pt x="1707" y="1157"/>
                    <a:pt x="1707" y="1157"/>
                    <a:pt x="1707" y="1157"/>
                  </a:cubicBezTo>
                  <a:cubicBezTo>
                    <a:pt x="1707" y="1098"/>
                    <a:pt x="1670" y="1046"/>
                    <a:pt x="1629" y="1009"/>
                  </a:cubicBezTo>
                  <a:cubicBezTo>
                    <a:pt x="1629" y="621"/>
                    <a:pt x="1629" y="621"/>
                    <a:pt x="1629" y="621"/>
                  </a:cubicBezTo>
                  <a:cubicBezTo>
                    <a:pt x="1629" y="621"/>
                    <a:pt x="1595" y="0"/>
                    <a:pt x="853" y="0"/>
                  </a:cubicBezTo>
                  <a:cubicBezTo>
                    <a:pt x="590" y="0"/>
                    <a:pt x="420" y="81"/>
                    <a:pt x="310" y="166"/>
                  </a:cubicBezTo>
                  <a:cubicBezTo>
                    <a:pt x="310" y="604"/>
                    <a:pt x="310" y="604"/>
                    <a:pt x="310" y="604"/>
                  </a:cubicBezTo>
                  <a:cubicBezTo>
                    <a:pt x="357" y="647"/>
                    <a:pt x="388" y="708"/>
                    <a:pt x="388" y="776"/>
                  </a:cubicBezTo>
                  <a:cubicBezTo>
                    <a:pt x="388" y="1087"/>
                    <a:pt x="388" y="1087"/>
                    <a:pt x="388" y="1087"/>
                  </a:cubicBezTo>
                  <a:cubicBezTo>
                    <a:pt x="388" y="1168"/>
                    <a:pt x="345" y="1240"/>
                    <a:pt x="280" y="1282"/>
                  </a:cubicBezTo>
                  <a:cubicBezTo>
                    <a:pt x="274" y="1309"/>
                    <a:pt x="267" y="1336"/>
                    <a:pt x="259" y="1362"/>
                  </a:cubicBezTo>
                  <a:cubicBezTo>
                    <a:pt x="257" y="1369"/>
                    <a:pt x="255" y="1375"/>
                    <a:pt x="253" y="1382"/>
                  </a:cubicBezTo>
                  <a:cubicBezTo>
                    <a:pt x="245" y="1406"/>
                    <a:pt x="237" y="1429"/>
                    <a:pt x="229" y="1451"/>
                  </a:cubicBezTo>
                  <a:cubicBezTo>
                    <a:pt x="228" y="1453"/>
                    <a:pt x="228" y="1455"/>
                    <a:pt x="227" y="1456"/>
                  </a:cubicBezTo>
                  <a:cubicBezTo>
                    <a:pt x="218" y="1482"/>
                    <a:pt x="208" y="1506"/>
                    <a:pt x="197" y="1530"/>
                  </a:cubicBezTo>
                  <a:cubicBezTo>
                    <a:pt x="196" y="1533"/>
                    <a:pt x="194" y="1536"/>
                    <a:pt x="193" y="1539"/>
                  </a:cubicBezTo>
                  <a:cubicBezTo>
                    <a:pt x="183" y="1562"/>
                    <a:pt x="173" y="1584"/>
                    <a:pt x="162" y="1605"/>
                  </a:cubicBezTo>
                  <a:cubicBezTo>
                    <a:pt x="162" y="1605"/>
                    <a:pt x="162" y="1605"/>
                    <a:pt x="162" y="1605"/>
                  </a:cubicBezTo>
                  <a:cubicBezTo>
                    <a:pt x="162" y="1605"/>
                    <a:pt x="162" y="1605"/>
                    <a:pt x="162" y="1605"/>
                  </a:cubicBezTo>
                  <a:cubicBezTo>
                    <a:pt x="82" y="1764"/>
                    <a:pt x="0" y="1863"/>
                    <a:pt x="0" y="1863"/>
                  </a:cubicBezTo>
                  <a:cubicBezTo>
                    <a:pt x="0" y="2146"/>
                    <a:pt x="0" y="2146"/>
                    <a:pt x="0" y="2146"/>
                  </a:cubicBezTo>
                  <a:cubicBezTo>
                    <a:pt x="0" y="2250"/>
                    <a:pt x="56" y="2345"/>
                    <a:pt x="147" y="2394"/>
                  </a:cubicBezTo>
                  <a:cubicBezTo>
                    <a:pt x="373" y="2518"/>
                    <a:pt x="373" y="2518"/>
                    <a:pt x="373" y="2518"/>
                  </a:cubicBezTo>
                  <a:cubicBezTo>
                    <a:pt x="378" y="2517"/>
                    <a:pt x="381" y="2518"/>
                    <a:pt x="378" y="2520"/>
                  </a:cubicBezTo>
                  <a:cubicBezTo>
                    <a:pt x="839" y="2772"/>
                    <a:pt x="839" y="2772"/>
                    <a:pt x="839" y="2772"/>
                  </a:cubicBezTo>
                  <a:cubicBezTo>
                    <a:pt x="1039" y="2881"/>
                    <a:pt x="1164" y="3091"/>
                    <a:pt x="1164" y="33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defRPr/>
              </a:pPr>
              <a:endParaRPr lang="en-IN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3" name="Freeform 17">
              <a:extLst>
                <a:ext uri="{FF2B5EF4-FFF2-40B4-BE49-F238E27FC236}">
                  <a16:creationId xmlns:a16="http://schemas.microsoft.com/office/drawing/2014/main" id="{EBF9274D-7952-7940-80E3-D8A30B7406D6}"/>
                </a:ext>
              </a:extLst>
            </p:cNvPr>
            <p:cNvSpPr>
              <a:spLocks/>
            </p:cNvSpPr>
            <p:nvPr/>
          </p:nvSpPr>
          <p:spPr bwMode="auto">
            <a:xfrm>
              <a:off x="1782763" y="3603625"/>
              <a:ext cx="460375" cy="550863"/>
            </a:xfrm>
            <a:custGeom>
              <a:avLst/>
              <a:gdLst>
                <a:gd name="T0" fmla="*/ 3070 w 3414"/>
                <a:gd name="T1" fmla="*/ 3320 h 4113"/>
                <a:gd name="T2" fmla="*/ 2329 w 3414"/>
                <a:gd name="T3" fmla="*/ 2949 h 4113"/>
                <a:gd name="T4" fmla="*/ 2173 w 3414"/>
                <a:gd name="T5" fmla="*/ 2696 h 4113"/>
                <a:gd name="T6" fmla="*/ 2173 w 3414"/>
                <a:gd name="T7" fmla="*/ 2406 h 4113"/>
                <a:gd name="T8" fmla="*/ 2243 w 3414"/>
                <a:gd name="T9" fmla="*/ 2315 h 4113"/>
                <a:gd name="T10" fmla="*/ 2473 w 3414"/>
                <a:gd name="T11" fmla="*/ 1851 h 4113"/>
                <a:gd name="T12" fmla="*/ 2638 w 3414"/>
                <a:gd name="T13" fmla="*/ 1630 h 4113"/>
                <a:gd name="T14" fmla="*/ 2638 w 3414"/>
                <a:gd name="T15" fmla="*/ 1319 h 4113"/>
                <a:gd name="T16" fmla="*/ 2561 w 3414"/>
                <a:gd name="T17" fmla="*/ 1147 h 4113"/>
                <a:gd name="T18" fmla="*/ 2561 w 3414"/>
                <a:gd name="T19" fmla="*/ 699 h 4113"/>
                <a:gd name="T20" fmla="*/ 1707 w 3414"/>
                <a:gd name="T21" fmla="*/ 0 h 4113"/>
                <a:gd name="T22" fmla="*/ 854 w 3414"/>
                <a:gd name="T23" fmla="*/ 699 h 4113"/>
                <a:gd name="T24" fmla="*/ 854 w 3414"/>
                <a:gd name="T25" fmla="*/ 1147 h 4113"/>
                <a:gd name="T26" fmla="*/ 776 w 3414"/>
                <a:gd name="T27" fmla="*/ 1319 h 4113"/>
                <a:gd name="T28" fmla="*/ 776 w 3414"/>
                <a:gd name="T29" fmla="*/ 1630 h 4113"/>
                <a:gd name="T30" fmla="*/ 883 w 3414"/>
                <a:gd name="T31" fmla="*/ 1825 h 4113"/>
                <a:gd name="T32" fmla="*/ 1164 w 3414"/>
                <a:gd name="T33" fmla="*/ 2406 h 4113"/>
                <a:gd name="T34" fmla="*/ 1164 w 3414"/>
                <a:gd name="T35" fmla="*/ 2689 h 4113"/>
                <a:gd name="T36" fmla="*/ 1017 w 3414"/>
                <a:gd name="T37" fmla="*/ 2937 h 4113"/>
                <a:gd name="T38" fmla="*/ 324 w 3414"/>
                <a:gd name="T39" fmla="*/ 3315 h 4113"/>
                <a:gd name="T40" fmla="*/ 0 w 3414"/>
                <a:gd name="T41" fmla="*/ 3861 h 4113"/>
                <a:gd name="T42" fmla="*/ 0 w 3414"/>
                <a:gd name="T43" fmla="*/ 4113 h 4113"/>
                <a:gd name="T44" fmla="*/ 3414 w 3414"/>
                <a:gd name="T45" fmla="*/ 4113 h 4113"/>
                <a:gd name="T46" fmla="*/ 3414 w 3414"/>
                <a:gd name="T47" fmla="*/ 3877 h 4113"/>
                <a:gd name="T48" fmla="*/ 3070 w 3414"/>
                <a:gd name="T49" fmla="*/ 3320 h 4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414" h="4113">
                  <a:moveTo>
                    <a:pt x="3070" y="3320"/>
                  </a:moveTo>
                  <a:cubicBezTo>
                    <a:pt x="2329" y="2949"/>
                    <a:pt x="2329" y="2949"/>
                    <a:pt x="2329" y="2949"/>
                  </a:cubicBezTo>
                  <a:cubicBezTo>
                    <a:pt x="2233" y="2901"/>
                    <a:pt x="2173" y="2804"/>
                    <a:pt x="2173" y="2696"/>
                  </a:cubicBezTo>
                  <a:cubicBezTo>
                    <a:pt x="2173" y="2406"/>
                    <a:pt x="2173" y="2406"/>
                    <a:pt x="2173" y="2406"/>
                  </a:cubicBezTo>
                  <a:cubicBezTo>
                    <a:pt x="2193" y="2382"/>
                    <a:pt x="2217" y="2351"/>
                    <a:pt x="2243" y="2315"/>
                  </a:cubicBezTo>
                  <a:cubicBezTo>
                    <a:pt x="2344" y="2173"/>
                    <a:pt x="2420" y="2016"/>
                    <a:pt x="2473" y="1851"/>
                  </a:cubicBezTo>
                  <a:cubicBezTo>
                    <a:pt x="2568" y="1822"/>
                    <a:pt x="2638" y="1734"/>
                    <a:pt x="2638" y="1630"/>
                  </a:cubicBezTo>
                  <a:cubicBezTo>
                    <a:pt x="2638" y="1319"/>
                    <a:pt x="2638" y="1319"/>
                    <a:pt x="2638" y="1319"/>
                  </a:cubicBezTo>
                  <a:cubicBezTo>
                    <a:pt x="2638" y="1251"/>
                    <a:pt x="2608" y="1190"/>
                    <a:pt x="2561" y="1147"/>
                  </a:cubicBezTo>
                  <a:cubicBezTo>
                    <a:pt x="2561" y="699"/>
                    <a:pt x="2561" y="699"/>
                    <a:pt x="2561" y="699"/>
                  </a:cubicBezTo>
                  <a:cubicBezTo>
                    <a:pt x="2561" y="699"/>
                    <a:pt x="2653" y="0"/>
                    <a:pt x="1707" y="0"/>
                  </a:cubicBezTo>
                  <a:cubicBezTo>
                    <a:pt x="761" y="0"/>
                    <a:pt x="854" y="699"/>
                    <a:pt x="854" y="699"/>
                  </a:cubicBezTo>
                  <a:cubicBezTo>
                    <a:pt x="854" y="1147"/>
                    <a:pt x="854" y="1147"/>
                    <a:pt x="854" y="1147"/>
                  </a:cubicBezTo>
                  <a:cubicBezTo>
                    <a:pt x="806" y="1190"/>
                    <a:pt x="776" y="1251"/>
                    <a:pt x="776" y="1319"/>
                  </a:cubicBezTo>
                  <a:cubicBezTo>
                    <a:pt x="776" y="1630"/>
                    <a:pt x="776" y="1630"/>
                    <a:pt x="776" y="1630"/>
                  </a:cubicBezTo>
                  <a:cubicBezTo>
                    <a:pt x="776" y="1711"/>
                    <a:pt x="819" y="1783"/>
                    <a:pt x="883" y="1825"/>
                  </a:cubicBezTo>
                  <a:cubicBezTo>
                    <a:pt x="961" y="2163"/>
                    <a:pt x="1164" y="2406"/>
                    <a:pt x="1164" y="2406"/>
                  </a:cubicBezTo>
                  <a:cubicBezTo>
                    <a:pt x="1164" y="2689"/>
                    <a:pt x="1164" y="2689"/>
                    <a:pt x="1164" y="2689"/>
                  </a:cubicBezTo>
                  <a:cubicBezTo>
                    <a:pt x="1164" y="2793"/>
                    <a:pt x="1107" y="2888"/>
                    <a:pt x="1017" y="2937"/>
                  </a:cubicBezTo>
                  <a:cubicBezTo>
                    <a:pt x="324" y="3315"/>
                    <a:pt x="324" y="3315"/>
                    <a:pt x="324" y="3315"/>
                  </a:cubicBezTo>
                  <a:cubicBezTo>
                    <a:pt x="124" y="3424"/>
                    <a:pt x="0" y="3634"/>
                    <a:pt x="0" y="3861"/>
                  </a:cubicBezTo>
                  <a:cubicBezTo>
                    <a:pt x="0" y="4113"/>
                    <a:pt x="0" y="4113"/>
                    <a:pt x="0" y="4113"/>
                  </a:cubicBezTo>
                  <a:cubicBezTo>
                    <a:pt x="3414" y="4113"/>
                    <a:pt x="3414" y="4113"/>
                    <a:pt x="3414" y="4113"/>
                  </a:cubicBezTo>
                  <a:cubicBezTo>
                    <a:pt x="3414" y="3877"/>
                    <a:pt x="3414" y="3877"/>
                    <a:pt x="3414" y="3877"/>
                  </a:cubicBezTo>
                  <a:cubicBezTo>
                    <a:pt x="3414" y="3641"/>
                    <a:pt x="3281" y="3425"/>
                    <a:pt x="3070" y="33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914240">
                <a:defRPr/>
              </a:pPr>
              <a:endParaRPr lang="en-IN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54" name="Title 1">
            <a:extLst>
              <a:ext uri="{FF2B5EF4-FFF2-40B4-BE49-F238E27FC236}">
                <a16:creationId xmlns:a16="http://schemas.microsoft.com/office/drawing/2014/main" id="{42B8CBB7-7564-2A4A-B8DE-E61A5DBAD7A8}"/>
              </a:ext>
            </a:extLst>
          </p:cNvPr>
          <p:cNvSpPr txBox="1">
            <a:spLocks/>
          </p:cNvSpPr>
          <p:nvPr/>
        </p:nvSpPr>
        <p:spPr>
          <a:xfrm>
            <a:off x="472452" y="277351"/>
            <a:ext cx="8229601" cy="53331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457189">
              <a:defRPr/>
            </a:pPr>
            <a:r>
              <a:rPr lang="en-IN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API Resources</a:t>
            </a:r>
            <a:endParaRPr lang="en-IN" sz="2400" b="1" dirty="0">
              <a:solidFill>
                <a:srgbClr val="48D59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5" name="Picture 54" descr="Bell Notification Communication · Free vector graphic on Pixabay">
            <a:extLst>
              <a:ext uri="{FF2B5EF4-FFF2-40B4-BE49-F238E27FC236}">
                <a16:creationId xmlns:a16="http://schemas.microsoft.com/office/drawing/2014/main" id="{B19AF5EC-EC03-B149-88DD-B1B9CEB48D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203233" y="1068407"/>
            <a:ext cx="658894" cy="658894"/>
          </a:xfrm>
          <a:prstGeom prst="rect">
            <a:avLst/>
          </a:prstGeom>
        </p:spPr>
      </p:pic>
      <p:pic>
        <p:nvPicPr>
          <p:cNvPr id="1030" name="Picture 6" descr="Swagger Logo Vector">
            <a:extLst>
              <a:ext uri="{FF2B5EF4-FFF2-40B4-BE49-F238E27FC236}">
                <a16:creationId xmlns:a16="http://schemas.microsoft.com/office/drawing/2014/main" id="{EACBB71E-0715-7F4C-AD3C-468086E64C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1777" y="1992918"/>
            <a:ext cx="1091018" cy="1087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Blue, copy, doc, document, file, round icon - Download on Iconfinder">
            <a:extLst>
              <a:ext uri="{FF2B5EF4-FFF2-40B4-BE49-F238E27FC236}">
                <a16:creationId xmlns:a16="http://schemas.microsoft.com/office/drawing/2014/main" id="{E745B7AB-F093-D440-A577-E0697F68AB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3322" y="2262655"/>
            <a:ext cx="681825" cy="681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Circle, circular, locked, padlock, round, security, web icon - Download on  Iconfinder">
            <a:extLst>
              <a:ext uri="{FF2B5EF4-FFF2-40B4-BE49-F238E27FC236}">
                <a16:creationId xmlns:a16="http://schemas.microsoft.com/office/drawing/2014/main" id="{8E5488BA-74AE-5E4A-B4CE-169D16B161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1217" y="3531474"/>
            <a:ext cx="712425" cy="712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45" descr="Icon&#10;&#10;Description automatically generated">
            <a:extLst>
              <a:ext uri="{FF2B5EF4-FFF2-40B4-BE49-F238E27FC236}">
                <a16:creationId xmlns:a16="http://schemas.microsoft.com/office/drawing/2014/main" id="{CFAB890B-6ED5-4740-A19F-B70F16463A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8386" y="1019788"/>
            <a:ext cx="470570" cy="470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652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2" name="What is Ply?…">
            <a:extLst>
              <a:ext uri="{FF2B5EF4-FFF2-40B4-BE49-F238E27FC236}">
                <a16:creationId xmlns:a16="http://schemas.microsoft.com/office/drawing/2014/main" id="{432828B1-9586-4A7E-93CC-79D269D01CB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71977775"/>
              </p:ext>
            </p:extLst>
          </p:nvPr>
        </p:nvGraphicFramePr>
        <p:xfrm>
          <a:off x="457199" y="905256"/>
          <a:ext cx="8229600" cy="39229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itle 1">
            <a:extLst>
              <a:ext uri="{FF2B5EF4-FFF2-40B4-BE49-F238E27FC236}">
                <a16:creationId xmlns:a16="http://schemas.microsoft.com/office/drawing/2014/main" id="{867B177B-922A-9647-B704-D6DB22259839}"/>
              </a:ext>
            </a:extLst>
          </p:cNvPr>
          <p:cNvSpPr txBox="1">
            <a:spLocks/>
          </p:cNvSpPr>
          <p:nvPr/>
        </p:nvSpPr>
        <p:spPr>
          <a:xfrm>
            <a:off x="310896" y="164589"/>
            <a:ext cx="8229600" cy="6262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vert="horz" lIns="45719" tIns="45720" rIns="45719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b="1" i="0" u="none" strike="noStrike" cap="none" spc="0" baseline="0" dirty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rPr>
              <a:t>What problems Ply solves (delete – Next slide)</a:t>
            </a:r>
          </a:p>
        </p:txBody>
      </p:sp>
    </p:spTree>
    <p:extLst>
      <p:ext uri="{BB962C8B-B14F-4D97-AF65-F5344CB8AC3E}">
        <p14:creationId xmlns:p14="http://schemas.microsoft.com/office/powerpoint/2010/main" val="4267616269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F00E9-0422-FB40-A5F9-AFB3BE90F509}"/>
              </a:ext>
            </a:extLst>
          </p:cNvPr>
          <p:cNvSpPr txBox="1">
            <a:spLocks/>
          </p:cNvSpPr>
          <p:nvPr/>
        </p:nvSpPr>
        <p:spPr>
          <a:xfrm>
            <a:off x="804672" y="137157"/>
            <a:ext cx="8229600" cy="6262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vert="horz" lIns="45719" tIns="45720" rIns="45719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b="1" i="0" u="none" strike="noStrike" cap="none" spc="0" baseline="0" dirty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rPr>
              <a:t>Create Tests</a:t>
            </a:r>
          </a:p>
        </p:txBody>
      </p:sp>
      <p:graphicFrame>
        <p:nvGraphicFramePr>
          <p:cNvPr id="7" name="TextBox 3">
            <a:extLst>
              <a:ext uri="{FF2B5EF4-FFF2-40B4-BE49-F238E27FC236}">
                <a16:creationId xmlns:a16="http://schemas.microsoft.com/office/drawing/2014/main" id="{355BD336-DFBD-471D-852B-318872CA555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28513483"/>
              </p:ext>
            </p:extLst>
          </p:nvPr>
        </p:nvGraphicFramePr>
        <p:xfrm>
          <a:off x="457198" y="678869"/>
          <a:ext cx="8577074" cy="43274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8" name="Graphic 15" descr="Graphic 15">
            <a:extLst>
              <a:ext uri="{FF2B5EF4-FFF2-40B4-BE49-F238E27FC236}">
                <a16:creationId xmlns:a16="http://schemas.microsoft.com/office/drawing/2014/main" id="{0A915C36-A20F-2341-BFAC-BBEEB30B6D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597" y="221669"/>
            <a:ext cx="457201" cy="4572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412244977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F00E9-0422-FB40-A5F9-AFB3BE90F509}"/>
              </a:ext>
            </a:extLst>
          </p:cNvPr>
          <p:cNvSpPr txBox="1">
            <a:spLocks/>
          </p:cNvSpPr>
          <p:nvPr/>
        </p:nvSpPr>
        <p:spPr>
          <a:xfrm>
            <a:off x="751312" y="137157"/>
            <a:ext cx="8229600" cy="6262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vert="horz" lIns="45719" tIns="45720" rIns="45719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b="1" i="0" u="none" strike="noStrike" cap="none" spc="0" baseline="0" dirty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rPr>
              <a:t>Run Tests</a:t>
            </a:r>
          </a:p>
        </p:txBody>
      </p:sp>
      <p:pic>
        <p:nvPicPr>
          <p:cNvPr id="5" name="Graphic 14" descr="Graphic 14">
            <a:extLst>
              <a:ext uri="{FF2B5EF4-FFF2-40B4-BE49-F238E27FC236}">
                <a16:creationId xmlns:a16="http://schemas.microsoft.com/office/drawing/2014/main" id="{0920759A-6DFF-4B4E-889D-AF459F3E32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088" y="221669"/>
            <a:ext cx="457201" cy="457201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9" name="TextBox 3">
            <a:extLst>
              <a:ext uri="{FF2B5EF4-FFF2-40B4-BE49-F238E27FC236}">
                <a16:creationId xmlns:a16="http://schemas.microsoft.com/office/drawing/2014/main" id="{10DE33DA-EBD1-4735-8B40-6F18BDE2A1E3}"/>
              </a:ext>
            </a:extLst>
          </p:cNvPr>
          <p:cNvGraphicFramePr/>
          <p:nvPr/>
        </p:nvGraphicFramePr>
        <p:xfrm>
          <a:off x="457198" y="1166326"/>
          <a:ext cx="8229601" cy="33600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941365996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F00E9-0422-FB40-A5F9-AFB3BE90F509}"/>
              </a:ext>
            </a:extLst>
          </p:cNvPr>
          <p:cNvSpPr txBox="1">
            <a:spLocks/>
          </p:cNvSpPr>
          <p:nvPr/>
        </p:nvSpPr>
        <p:spPr>
          <a:xfrm>
            <a:off x="694944" y="137157"/>
            <a:ext cx="8229600" cy="6262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vert="horz" lIns="45719" tIns="45720" rIns="45719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b="1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rPr>
              <a:t>Verify Test Results</a:t>
            </a:r>
          </a:p>
        </p:txBody>
      </p:sp>
      <p:pic>
        <p:nvPicPr>
          <p:cNvPr id="5" name="Graphic 4" descr="Graphic 4">
            <a:extLst>
              <a:ext uri="{FF2B5EF4-FFF2-40B4-BE49-F238E27FC236}">
                <a16:creationId xmlns:a16="http://schemas.microsoft.com/office/drawing/2014/main" id="{18447D7A-F615-2E42-BE34-81AFD2FA3A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512" y="221669"/>
            <a:ext cx="457201" cy="457201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9" name="TextBox 3">
            <a:extLst>
              <a:ext uri="{FF2B5EF4-FFF2-40B4-BE49-F238E27FC236}">
                <a16:creationId xmlns:a16="http://schemas.microsoft.com/office/drawing/2014/main" id="{46EE03A5-9DEE-44CB-90FE-C1A6C38FB7D1}"/>
              </a:ext>
            </a:extLst>
          </p:cNvPr>
          <p:cNvGraphicFramePr/>
          <p:nvPr/>
        </p:nvGraphicFramePr>
        <p:xfrm>
          <a:off x="457198" y="1166326"/>
          <a:ext cx="8229601" cy="33600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444545520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54179" y="151145"/>
            <a:ext cx="3390671" cy="530802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Agenda</a:t>
            </a:r>
            <a:endParaRPr lang="en-IN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3" name="Rectangle 6">
            <a:extLst>
              <a:ext uri="{FF2B5EF4-FFF2-40B4-BE49-F238E27FC236}">
                <a16:creationId xmlns:a16="http://schemas.microsoft.com/office/drawing/2014/main" id="{0B3048F6-E312-42E8-B904-FDE5A2C45634}"/>
              </a:ext>
            </a:extLst>
          </p:cNvPr>
          <p:cNvSpPr/>
          <p:nvPr/>
        </p:nvSpPr>
        <p:spPr>
          <a:xfrm rot="5400000" flipV="1">
            <a:off x="3120145" y="2433403"/>
            <a:ext cx="692536" cy="760816"/>
          </a:xfrm>
          <a:custGeom>
            <a:avLst/>
            <a:gdLst>
              <a:gd name="connsiteX0" fmla="*/ 0 w 864096"/>
              <a:gd name="connsiteY0" fmla="*/ 0 h 1512168"/>
              <a:gd name="connsiteX1" fmla="*/ 864096 w 864096"/>
              <a:gd name="connsiteY1" fmla="*/ 0 h 1512168"/>
              <a:gd name="connsiteX2" fmla="*/ 864096 w 864096"/>
              <a:gd name="connsiteY2" fmla="*/ 1512168 h 1512168"/>
              <a:gd name="connsiteX3" fmla="*/ 0 w 864096"/>
              <a:gd name="connsiteY3" fmla="*/ 1512168 h 1512168"/>
              <a:gd name="connsiteX4" fmla="*/ 0 w 864096"/>
              <a:gd name="connsiteY4" fmla="*/ 0 h 1512168"/>
              <a:gd name="connsiteX0" fmla="*/ 0 w 864096"/>
              <a:gd name="connsiteY0" fmla="*/ 0 h 1512168"/>
              <a:gd name="connsiteX1" fmla="*/ 864096 w 864096"/>
              <a:gd name="connsiteY1" fmla="*/ 0 h 1512168"/>
              <a:gd name="connsiteX2" fmla="*/ 864096 w 864096"/>
              <a:gd name="connsiteY2" fmla="*/ 1512168 h 1512168"/>
              <a:gd name="connsiteX3" fmla="*/ 0 w 864096"/>
              <a:gd name="connsiteY3" fmla="*/ 1512168 h 1512168"/>
              <a:gd name="connsiteX4" fmla="*/ 1195 w 864096"/>
              <a:gd name="connsiteY4" fmla="*/ 761886 h 1512168"/>
              <a:gd name="connsiteX5" fmla="*/ 0 w 864096"/>
              <a:gd name="connsiteY5" fmla="*/ 0 h 1512168"/>
              <a:gd name="connsiteX0" fmla="*/ 0 w 864096"/>
              <a:gd name="connsiteY0" fmla="*/ 0 h 1512168"/>
              <a:gd name="connsiteX1" fmla="*/ 864096 w 864096"/>
              <a:gd name="connsiteY1" fmla="*/ 0 h 1512168"/>
              <a:gd name="connsiteX2" fmla="*/ 864096 w 864096"/>
              <a:gd name="connsiteY2" fmla="*/ 1512168 h 1512168"/>
              <a:gd name="connsiteX3" fmla="*/ 0 w 864096"/>
              <a:gd name="connsiteY3" fmla="*/ 1512168 h 1512168"/>
              <a:gd name="connsiteX4" fmla="*/ 147951 w 864096"/>
              <a:gd name="connsiteY4" fmla="*/ 765649 h 1512168"/>
              <a:gd name="connsiteX5" fmla="*/ 0 w 864096"/>
              <a:gd name="connsiteY5" fmla="*/ 0 h 1512168"/>
              <a:gd name="connsiteX0" fmla="*/ 0 w 864096"/>
              <a:gd name="connsiteY0" fmla="*/ 0 h 1512168"/>
              <a:gd name="connsiteX1" fmla="*/ 864096 w 864096"/>
              <a:gd name="connsiteY1" fmla="*/ 0 h 1512168"/>
              <a:gd name="connsiteX2" fmla="*/ 678528 w 864096"/>
              <a:gd name="connsiteY2" fmla="*/ 769412 h 1512168"/>
              <a:gd name="connsiteX3" fmla="*/ 864096 w 864096"/>
              <a:gd name="connsiteY3" fmla="*/ 1512168 h 1512168"/>
              <a:gd name="connsiteX4" fmla="*/ 0 w 864096"/>
              <a:gd name="connsiteY4" fmla="*/ 1512168 h 1512168"/>
              <a:gd name="connsiteX5" fmla="*/ 147951 w 864096"/>
              <a:gd name="connsiteY5" fmla="*/ 765649 h 1512168"/>
              <a:gd name="connsiteX6" fmla="*/ 0 w 864096"/>
              <a:gd name="connsiteY6" fmla="*/ 0 h 1512168"/>
              <a:gd name="connsiteX0" fmla="*/ 0 w 864096"/>
              <a:gd name="connsiteY0" fmla="*/ 0 h 1512168"/>
              <a:gd name="connsiteX1" fmla="*/ 864096 w 864096"/>
              <a:gd name="connsiteY1" fmla="*/ 0 h 1512168"/>
              <a:gd name="connsiteX2" fmla="*/ 678528 w 864096"/>
              <a:gd name="connsiteY2" fmla="*/ 769412 h 1512168"/>
              <a:gd name="connsiteX3" fmla="*/ 864096 w 864096"/>
              <a:gd name="connsiteY3" fmla="*/ 1512168 h 1512168"/>
              <a:gd name="connsiteX4" fmla="*/ 0 w 864096"/>
              <a:gd name="connsiteY4" fmla="*/ 1512168 h 1512168"/>
              <a:gd name="connsiteX5" fmla="*/ 185581 w 864096"/>
              <a:gd name="connsiteY5" fmla="*/ 765649 h 1512168"/>
              <a:gd name="connsiteX6" fmla="*/ 0 w 864096"/>
              <a:gd name="connsiteY6" fmla="*/ 0 h 1512168"/>
              <a:gd name="connsiteX0" fmla="*/ 0 w 864096"/>
              <a:gd name="connsiteY0" fmla="*/ 0 h 1512168"/>
              <a:gd name="connsiteX1" fmla="*/ 864096 w 864096"/>
              <a:gd name="connsiteY1" fmla="*/ 0 h 1512168"/>
              <a:gd name="connsiteX2" fmla="*/ 678528 w 864096"/>
              <a:gd name="connsiteY2" fmla="*/ 769412 h 1512168"/>
              <a:gd name="connsiteX3" fmla="*/ 864096 w 864096"/>
              <a:gd name="connsiteY3" fmla="*/ 1512168 h 1512168"/>
              <a:gd name="connsiteX4" fmla="*/ 0 w 864096"/>
              <a:gd name="connsiteY4" fmla="*/ 1512168 h 1512168"/>
              <a:gd name="connsiteX5" fmla="*/ 185581 w 864096"/>
              <a:gd name="connsiteY5" fmla="*/ 765649 h 1512168"/>
              <a:gd name="connsiteX6" fmla="*/ 0 w 864096"/>
              <a:gd name="connsiteY6" fmla="*/ 0 h 1512168"/>
              <a:gd name="connsiteX0" fmla="*/ 0 w 972108"/>
              <a:gd name="connsiteY0" fmla="*/ 0 h 1512168"/>
              <a:gd name="connsiteX1" fmla="*/ 864096 w 972108"/>
              <a:gd name="connsiteY1" fmla="*/ 0 h 1512168"/>
              <a:gd name="connsiteX2" fmla="*/ 864096 w 972108"/>
              <a:gd name="connsiteY2" fmla="*/ 1512168 h 1512168"/>
              <a:gd name="connsiteX3" fmla="*/ 0 w 972108"/>
              <a:gd name="connsiteY3" fmla="*/ 1512168 h 1512168"/>
              <a:gd name="connsiteX4" fmla="*/ 185581 w 972108"/>
              <a:gd name="connsiteY4" fmla="*/ 765649 h 1512168"/>
              <a:gd name="connsiteX5" fmla="*/ 0 w 972108"/>
              <a:gd name="connsiteY5" fmla="*/ 0 h 1512168"/>
              <a:gd name="connsiteX0" fmla="*/ 0 w 864096"/>
              <a:gd name="connsiteY0" fmla="*/ 0 h 1512168"/>
              <a:gd name="connsiteX1" fmla="*/ 864096 w 864096"/>
              <a:gd name="connsiteY1" fmla="*/ 0 h 1512168"/>
              <a:gd name="connsiteX2" fmla="*/ 864096 w 864096"/>
              <a:gd name="connsiteY2" fmla="*/ 1512168 h 1512168"/>
              <a:gd name="connsiteX3" fmla="*/ 0 w 864096"/>
              <a:gd name="connsiteY3" fmla="*/ 1512168 h 1512168"/>
              <a:gd name="connsiteX4" fmla="*/ 185581 w 864096"/>
              <a:gd name="connsiteY4" fmla="*/ 765649 h 1512168"/>
              <a:gd name="connsiteX5" fmla="*/ 0 w 864096"/>
              <a:gd name="connsiteY5" fmla="*/ 0 h 1512168"/>
              <a:gd name="connsiteX0" fmla="*/ 0 w 864096"/>
              <a:gd name="connsiteY0" fmla="*/ 0 h 1512168"/>
              <a:gd name="connsiteX1" fmla="*/ 864096 w 864096"/>
              <a:gd name="connsiteY1" fmla="*/ 0 h 1512168"/>
              <a:gd name="connsiteX2" fmla="*/ 863899 w 864096"/>
              <a:gd name="connsiteY2" fmla="*/ 754360 h 1512168"/>
              <a:gd name="connsiteX3" fmla="*/ 864096 w 864096"/>
              <a:gd name="connsiteY3" fmla="*/ 1512168 h 1512168"/>
              <a:gd name="connsiteX4" fmla="*/ 0 w 864096"/>
              <a:gd name="connsiteY4" fmla="*/ 1512168 h 1512168"/>
              <a:gd name="connsiteX5" fmla="*/ 185581 w 864096"/>
              <a:gd name="connsiteY5" fmla="*/ 765649 h 1512168"/>
              <a:gd name="connsiteX6" fmla="*/ 0 w 864096"/>
              <a:gd name="connsiteY6" fmla="*/ 0 h 1512168"/>
              <a:gd name="connsiteX0" fmla="*/ 0 w 864096"/>
              <a:gd name="connsiteY0" fmla="*/ 0 h 1512168"/>
              <a:gd name="connsiteX1" fmla="*/ 864096 w 864096"/>
              <a:gd name="connsiteY1" fmla="*/ 0 h 1512168"/>
              <a:gd name="connsiteX2" fmla="*/ 674328 w 864096"/>
              <a:gd name="connsiteY2" fmla="*/ 761051 h 1512168"/>
              <a:gd name="connsiteX3" fmla="*/ 864096 w 864096"/>
              <a:gd name="connsiteY3" fmla="*/ 1512168 h 1512168"/>
              <a:gd name="connsiteX4" fmla="*/ 0 w 864096"/>
              <a:gd name="connsiteY4" fmla="*/ 1512168 h 1512168"/>
              <a:gd name="connsiteX5" fmla="*/ 185581 w 864096"/>
              <a:gd name="connsiteY5" fmla="*/ 765649 h 1512168"/>
              <a:gd name="connsiteX6" fmla="*/ 0 w 864096"/>
              <a:gd name="connsiteY6" fmla="*/ 0 h 1512168"/>
              <a:gd name="connsiteX0" fmla="*/ 0 w 864096"/>
              <a:gd name="connsiteY0" fmla="*/ 0 h 1512168"/>
              <a:gd name="connsiteX1" fmla="*/ 864096 w 864096"/>
              <a:gd name="connsiteY1" fmla="*/ 0 h 1512168"/>
              <a:gd name="connsiteX2" fmla="*/ 674328 w 864096"/>
              <a:gd name="connsiteY2" fmla="*/ 761051 h 1512168"/>
              <a:gd name="connsiteX3" fmla="*/ 864096 w 864096"/>
              <a:gd name="connsiteY3" fmla="*/ 1512168 h 1512168"/>
              <a:gd name="connsiteX4" fmla="*/ 0 w 864096"/>
              <a:gd name="connsiteY4" fmla="*/ 1512168 h 1512168"/>
              <a:gd name="connsiteX5" fmla="*/ 202027 w 864096"/>
              <a:gd name="connsiteY5" fmla="*/ 755781 h 1512168"/>
              <a:gd name="connsiteX6" fmla="*/ 0 w 864096"/>
              <a:gd name="connsiteY6" fmla="*/ 0 h 1512168"/>
              <a:gd name="connsiteX0" fmla="*/ 0 w 864096"/>
              <a:gd name="connsiteY0" fmla="*/ 0 h 1512168"/>
              <a:gd name="connsiteX1" fmla="*/ 864096 w 864096"/>
              <a:gd name="connsiteY1" fmla="*/ 0 h 1512168"/>
              <a:gd name="connsiteX2" fmla="*/ 644725 w 864096"/>
              <a:gd name="connsiteY2" fmla="*/ 761051 h 1512168"/>
              <a:gd name="connsiteX3" fmla="*/ 864096 w 864096"/>
              <a:gd name="connsiteY3" fmla="*/ 1512168 h 1512168"/>
              <a:gd name="connsiteX4" fmla="*/ 0 w 864096"/>
              <a:gd name="connsiteY4" fmla="*/ 1512168 h 1512168"/>
              <a:gd name="connsiteX5" fmla="*/ 202027 w 864096"/>
              <a:gd name="connsiteY5" fmla="*/ 755781 h 1512168"/>
              <a:gd name="connsiteX6" fmla="*/ 0 w 864096"/>
              <a:gd name="connsiteY6" fmla="*/ 0 h 1512168"/>
              <a:gd name="connsiteX0" fmla="*/ 0 w 864096"/>
              <a:gd name="connsiteY0" fmla="*/ 0 h 1512168"/>
              <a:gd name="connsiteX1" fmla="*/ 864096 w 864096"/>
              <a:gd name="connsiteY1" fmla="*/ 0 h 1512168"/>
              <a:gd name="connsiteX2" fmla="*/ 644725 w 864096"/>
              <a:gd name="connsiteY2" fmla="*/ 761051 h 1512168"/>
              <a:gd name="connsiteX3" fmla="*/ 864096 w 864096"/>
              <a:gd name="connsiteY3" fmla="*/ 1512168 h 1512168"/>
              <a:gd name="connsiteX4" fmla="*/ 0 w 864096"/>
              <a:gd name="connsiteY4" fmla="*/ 1512168 h 1512168"/>
              <a:gd name="connsiteX5" fmla="*/ 234919 w 864096"/>
              <a:gd name="connsiteY5" fmla="*/ 755781 h 1512168"/>
              <a:gd name="connsiteX6" fmla="*/ 0 w 864096"/>
              <a:gd name="connsiteY6" fmla="*/ 0 h 1512168"/>
              <a:gd name="connsiteX0" fmla="*/ 0 w 864096"/>
              <a:gd name="connsiteY0" fmla="*/ 0 h 1512168"/>
              <a:gd name="connsiteX1" fmla="*/ 864096 w 864096"/>
              <a:gd name="connsiteY1" fmla="*/ 0 h 1512168"/>
              <a:gd name="connsiteX2" fmla="*/ 615122 w 864096"/>
              <a:gd name="connsiteY2" fmla="*/ 767630 h 1512168"/>
              <a:gd name="connsiteX3" fmla="*/ 864096 w 864096"/>
              <a:gd name="connsiteY3" fmla="*/ 1512168 h 1512168"/>
              <a:gd name="connsiteX4" fmla="*/ 0 w 864096"/>
              <a:gd name="connsiteY4" fmla="*/ 1512168 h 1512168"/>
              <a:gd name="connsiteX5" fmla="*/ 234919 w 864096"/>
              <a:gd name="connsiteY5" fmla="*/ 755781 h 1512168"/>
              <a:gd name="connsiteX6" fmla="*/ 0 w 864096"/>
              <a:gd name="connsiteY6" fmla="*/ 0 h 1512168"/>
              <a:gd name="connsiteX0" fmla="*/ 0 w 864096"/>
              <a:gd name="connsiteY0" fmla="*/ 0 h 1512168"/>
              <a:gd name="connsiteX1" fmla="*/ 864096 w 864096"/>
              <a:gd name="connsiteY1" fmla="*/ 0 h 1512168"/>
              <a:gd name="connsiteX2" fmla="*/ 615122 w 864096"/>
              <a:gd name="connsiteY2" fmla="*/ 767630 h 1512168"/>
              <a:gd name="connsiteX3" fmla="*/ 864096 w 864096"/>
              <a:gd name="connsiteY3" fmla="*/ 1512168 h 1512168"/>
              <a:gd name="connsiteX4" fmla="*/ 0 w 864096"/>
              <a:gd name="connsiteY4" fmla="*/ 1512168 h 1512168"/>
              <a:gd name="connsiteX5" fmla="*/ 238208 w 864096"/>
              <a:gd name="connsiteY5" fmla="*/ 755781 h 1512168"/>
              <a:gd name="connsiteX6" fmla="*/ 0 w 864096"/>
              <a:gd name="connsiteY6" fmla="*/ 0 h 1512168"/>
              <a:gd name="connsiteX0" fmla="*/ 0 w 864096"/>
              <a:gd name="connsiteY0" fmla="*/ 0 h 1512168"/>
              <a:gd name="connsiteX1" fmla="*/ 864096 w 864096"/>
              <a:gd name="connsiteY1" fmla="*/ 0 h 1512168"/>
              <a:gd name="connsiteX2" fmla="*/ 615122 w 864096"/>
              <a:gd name="connsiteY2" fmla="*/ 757762 h 1512168"/>
              <a:gd name="connsiteX3" fmla="*/ 864096 w 864096"/>
              <a:gd name="connsiteY3" fmla="*/ 1512168 h 1512168"/>
              <a:gd name="connsiteX4" fmla="*/ 0 w 864096"/>
              <a:gd name="connsiteY4" fmla="*/ 1512168 h 1512168"/>
              <a:gd name="connsiteX5" fmla="*/ 238208 w 864096"/>
              <a:gd name="connsiteY5" fmla="*/ 755781 h 1512168"/>
              <a:gd name="connsiteX6" fmla="*/ 0 w 864096"/>
              <a:gd name="connsiteY6" fmla="*/ 0 h 1512168"/>
              <a:gd name="connsiteX0" fmla="*/ 0 w 864096"/>
              <a:gd name="connsiteY0" fmla="*/ 0 h 1512168"/>
              <a:gd name="connsiteX1" fmla="*/ 864096 w 864096"/>
              <a:gd name="connsiteY1" fmla="*/ 0 h 1512168"/>
              <a:gd name="connsiteX2" fmla="*/ 571726 w 864096"/>
              <a:gd name="connsiteY2" fmla="*/ 760862 h 1512168"/>
              <a:gd name="connsiteX3" fmla="*/ 864096 w 864096"/>
              <a:gd name="connsiteY3" fmla="*/ 1512168 h 1512168"/>
              <a:gd name="connsiteX4" fmla="*/ 0 w 864096"/>
              <a:gd name="connsiteY4" fmla="*/ 1512168 h 1512168"/>
              <a:gd name="connsiteX5" fmla="*/ 238208 w 864096"/>
              <a:gd name="connsiteY5" fmla="*/ 755781 h 1512168"/>
              <a:gd name="connsiteX6" fmla="*/ 0 w 864096"/>
              <a:gd name="connsiteY6" fmla="*/ 0 h 1512168"/>
              <a:gd name="connsiteX0" fmla="*/ 0 w 864096"/>
              <a:gd name="connsiteY0" fmla="*/ 0 h 1512168"/>
              <a:gd name="connsiteX1" fmla="*/ 864096 w 864096"/>
              <a:gd name="connsiteY1" fmla="*/ 0 h 1512168"/>
              <a:gd name="connsiteX2" fmla="*/ 571726 w 864096"/>
              <a:gd name="connsiteY2" fmla="*/ 760862 h 1512168"/>
              <a:gd name="connsiteX3" fmla="*/ 864096 w 864096"/>
              <a:gd name="connsiteY3" fmla="*/ 1512168 h 1512168"/>
              <a:gd name="connsiteX4" fmla="*/ 0 w 864096"/>
              <a:gd name="connsiteY4" fmla="*/ 1512168 h 1512168"/>
              <a:gd name="connsiteX5" fmla="*/ 297102 w 864096"/>
              <a:gd name="connsiteY5" fmla="*/ 761981 h 1512168"/>
              <a:gd name="connsiteX6" fmla="*/ 0 w 864096"/>
              <a:gd name="connsiteY6" fmla="*/ 0 h 1512168"/>
              <a:gd name="connsiteX0" fmla="*/ 0 w 864096"/>
              <a:gd name="connsiteY0" fmla="*/ 0 h 1512168"/>
              <a:gd name="connsiteX1" fmla="*/ 864096 w 864096"/>
              <a:gd name="connsiteY1" fmla="*/ 0 h 1512168"/>
              <a:gd name="connsiteX2" fmla="*/ 537629 w 864096"/>
              <a:gd name="connsiteY2" fmla="*/ 760862 h 1512168"/>
              <a:gd name="connsiteX3" fmla="*/ 864096 w 864096"/>
              <a:gd name="connsiteY3" fmla="*/ 1512168 h 1512168"/>
              <a:gd name="connsiteX4" fmla="*/ 0 w 864096"/>
              <a:gd name="connsiteY4" fmla="*/ 1512168 h 1512168"/>
              <a:gd name="connsiteX5" fmla="*/ 297102 w 864096"/>
              <a:gd name="connsiteY5" fmla="*/ 761981 h 1512168"/>
              <a:gd name="connsiteX6" fmla="*/ 0 w 864096"/>
              <a:gd name="connsiteY6" fmla="*/ 0 h 1512168"/>
              <a:gd name="connsiteX0" fmla="*/ 0 w 864096"/>
              <a:gd name="connsiteY0" fmla="*/ 0 h 1512168"/>
              <a:gd name="connsiteX1" fmla="*/ 864096 w 864096"/>
              <a:gd name="connsiteY1" fmla="*/ 0 h 1512168"/>
              <a:gd name="connsiteX2" fmla="*/ 537629 w 864096"/>
              <a:gd name="connsiteY2" fmla="*/ 760862 h 1512168"/>
              <a:gd name="connsiteX3" fmla="*/ 864096 w 864096"/>
              <a:gd name="connsiteY3" fmla="*/ 1512168 h 1512168"/>
              <a:gd name="connsiteX4" fmla="*/ 0 w 864096"/>
              <a:gd name="connsiteY4" fmla="*/ 1512168 h 1512168"/>
              <a:gd name="connsiteX5" fmla="*/ 321900 w 864096"/>
              <a:gd name="connsiteY5" fmla="*/ 758881 h 1512168"/>
              <a:gd name="connsiteX6" fmla="*/ 0 w 864096"/>
              <a:gd name="connsiteY6" fmla="*/ 0 h 1512168"/>
              <a:gd name="connsiteX0" fmla="*/ 0 w 864096"/>
              <a:gd name="connsiteY0" fmla="*/ 0 h 1512168"/>
              <a:gd name="connsiteX1" fmla="*/ 864096 w 864096"/>
              <a:gd name="connsiteY1" fmla="*/ 0 h 1512168"/>
              <a:gd name="connsiteX2" fmla="*/ 537629 w 864096"/>
              <a:gd name="connsiteY2" fmla="*/ 760862 h 1512168"/>
              <a:gd name="connsiteX3" fmla="*/ 864096 w 864096"/>
              <a:gd name="connsiteY3" fmla="*/ 1512168 h 1512168"/>
              <a:gd name="connsiteX4" fmla="*/ 0 w 864096"/>
              <a:gd name="connsiteY4" fmla="*/ 1512168 h 1512168"/>
              <a:gd name="connsiteX5" fmla="*/ 321900 w 864096"/>
              <a:gd name="connsiteY5" fmla="*/ 758881 h 1512168"/>
              <a:gd name="connsiteX6" fmla="*/ 0 w 864096"/>
              <a:gd name="connsiteY6" fmla="*/ 0 h 1512168"/>
              <a:gd name="connsiteX0" fmla="*/ 0 w 864096"/>
              <a:gd name="connsiteY0" fmla="*/ 0 h 1512168"/>
              <a:gd name="connsiteX1" fmla="*/ 864096 w 864096"/>
              <a:gd name="connsiteY1" fmla="*/ 0 h 1512168"/>
              <a:gd name="connsiteX2" fmla="*/ 537629 w 864096"/>
              <a:gd name="connsiteY2" fmla="*/ 760862 h 1512168"/>
              <a:gd name="connsiteX3" fmla="*/ 864096 w 864096"/>
              <a:gd name="connsiteY3" fmla="*/ 1512168 h 1512168"/>
              <a:gd name="connsiteX4" fmla="*/ 0 w 864096"/>
              <a:gd name="connsiteY4" fmla="*/ 1512168 h 1512168"/>
              <a:gd name="connsiteX5" fmla="*/ 334542 w 864096"/>
              <a:gd name="connsiteY5" fmla="*/ 756774 h 1512168"/>
              <a:gd name="connsiteX6" fmla="*/ 0 w 864096"/>
              <a:gd name="connsiteY6" fmla="*/ 0 h 1512168"/>
              <a:gd name="connsiteX0" fmla="*/ 0 w 864096"/>
              <a:gd name="connsiteY0" fmla="*/ 0 h 1512168"/>
              <a:gd name="connsiteX1" fmla="*/ 864096 w 864096"/>
              <a:gd name="connsiteY1" fmla="*/ 0 h 1512168"/>
              <a:gd name="connsiteX2" fmla="*/ 516560 w 864096"/>
              <a:gd name="connsiteY2" fmla="*/ 754541 h 1512168"/>
              <a:gd name="connsiteX3" fmla="*/ 864096 w 864096"/>
              <a:gd name="connsiteY3" fmla="*/ 1512168 h 1512168"/>
              <a:gd name="connsiteX4" fmla="*/ 0 w 864096"/>
              <a:gd name="connsiteY4" fmla="*/ 1512168 h 1512168"/>
              <a:gd name="connsiteX5" fmla="*/ 334542 w 864096"/>
              <a:gd name="connsiteY5" fmla="*/ 756774 h 1512168"/>
              <a:gd name="connsiteX6" fmla="*/ 0 w 864096"/>
              <a:gd name="connsiteY6" fmla="*/ 0 h 1512168"/>
              <a:gd name="connsiteX0" fmla="*/ 0 w 864096"/>
              <a:gd name="connsiteY0" fmla="*/ 0 h 1512168"/>
              <a:gd name="connsiteX1" fmla="*/ 864096 w 864096"/>
              <a:gd name="connsiteY1" fmla="*/ 0 h 1512168"/>
              <a:gd name="connsiteX2" fmla="*/ 516560 w 864096"/>
              <a:gd name="connsiteY2" fmla="*/ 754541 h 1512168"/>
              <a:gd name="connsiteX3" fmla="*/ 864096 w 864096"/>
              <a:gd name="connsiteY3" fmla="*/ 1512168 h 1512168"/>
              <a:gd name="connsiteX4" fmla="*/ 0 w 864096"/>
              <a:gd name="connsiteY4" fmla="*/ 1512168 h 1512168"/>
              <a:gd name="connsiteX5" fmla="*/ 338756 w 864096"/>
              <a:gd name="connsiteY5" fmla="*/ 756774 h 1512168"/>
              <a:gd name="connsiteX6" fmla="*/ 0 w 864096"/>
              <a:gd name="connsiteY6" fmla="*/ 0 h 1512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64096" h="1512168">
                <a:moveTo>
                  <a:pt x="0" y="0"/>
                </a:moveTo>
                <a:lnTo>
                  <a:pt x="864096" y="0"/>
                </a:lnTo>
                <a:cubicBezTo>
                  <a:pt x="864030" y="251453"/>
                  <a:pt x="516626" y="503088"/>
                  <a:pt x="516560" y="754541"/>
                </a:cubicBezTo>
                <a:cubicBezTo>
                  <a:pt x="516626" y="1007144"/>
                  <a:pt x="864030" y="1259565"/>
                  <a:pt x="864096" y="1512168"/>
                </a:cubicBezTo>
                <a:lnTo>
                  <a:pt x="0" y="1512168"/>
                </a:lnTo>
                <a:cubicBezTo>
                  <a:pt x="398" y="1262074"/>
                  <a:pt x="338358" y="1006868"/>
                  <a:pt x="338756" y="756774"/>
                </a:cubicBezTo>
                <a:cubicBezTo>
                  <a:pt x="338358" y="502812"/>
                  <a:pt x="398" y="253962"/>
                  <a:pt x="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350"/>
          </a:p>
        </p:txBody>
      </p:sp>
      <p:sp>
        <p:nvSpPr>
          <p:cNvPr id="20" name="Rectangle 6">
            <a:extLst>
              <a:ext uri="{FF2B5EF4-FFF2-40B4-BE49-F238E27FC236}">
                <a16:creationId xmlns:a16="http://schemas.microsoft.com/office/drawing/2014/main" id="{3D1D703C-943F-47B2-B788-22180A3CB268}"/>
              </a:ext>
            </a:extLst>
          </p:cNvPr>
          <p:cNvSpPr/>
          <p:nvPr/>
        </p:nvSpPr>
        <p:spPr>
          <a:xfrm rot="2959117" flipV="1">
            <a:off x="3418759" y="3173976"/>
            <a:ext cx="692536" cy="760816"/>
          </a:xfrm>
          <a:custGeom>
            <a:avLst/>
            <a:gdLst>
              <a:gd name="connsiteX0" fmla="*/ 0 w 864096"/>
              <a:gd name="connsiteY0" fmla="*/ 0 h 1512168"/>
              <a:gd name="connsiteX1" fmla="*/ 864096 w 864096"/>
              <a:gd name="connsiteY1" fmla="*/ 0 h 1512168"/>
              <a:gd name="connsiteX2" fmla="*/ 864096 w 864096"/>
              <a:gd name="connsiteY2" fmla="*/ 1512168 h 1512168"/>
              <a:gd name="connsiteX3" fmla="*/ 0 w 864096"/>
              <a:gd name="connsiteY3" fmla="*/ 1512168 h 1512168"/>
              <a:gd name="connsiteX4" fmla="*/ 0 w 864096"/>
              <a:gd name="connsiteY4" fmla="*/ 0 h 1512168"/>
              <a:gd name="connsiteX0" fmla="*/ 0 w 864096"/>
              <a:gd name="connsiteY0" fmla="*/ 0 h 1512168"/>
              <a:gd name="connsiteX1" fmla="*/ 864096 w 864096"/>
              <a:gd name="connsiteY1" fmla="*/ 0 h 1512168"/>
              <a:gd name="connsiteX2" fmla="*/ 864096 w 864096"/>
              <a:gd name="connsiteY2" fmla="*/ 1512168 h 1512168"/>
              <a:gd name="connsiteX3" fmla="*/ 0 w 864096"/>
              <a:gd name="connsiteY3" fmla="*/ 1512168 h 1512168"/>
              <a:gd name="connsiteX4" fmla="*/ 1195 w 864096"/>
              <a:gd name="connsiteY4" fmla="*/ 761886 h 1512168"/>
              <a:gd name="connsiteX5" fmla="*/ 0 w 864096"/>
              <a:gd name="connsiteY5" fmla="*/ 0 h 1512168"/>
              <a:gd name="connsiteX0" fmla="*/ 0 w 864096"/>
              <a:gd name="connsiteY0" fmla="*/ 0 h 1512168"/>
              <a:gd name="connsiteX1" fmla="*/ 864096 w 864096"/>
              <a:gd name="connsiteY1" fmla="*/ 0 h 1512168"/>
              <a:gd name="connsiteX2" fmla="*/ 864096 w 864096"/>
              <a:gd name="connsiteY2" fmla="*/ 1512168 h 1512168"/>
              <a:gd name="connsiteX3" fmla="*/ 0 w 864096"/>
              <a:gd name="connsiteY3" fmla="*/ 1512168 h 1512168"/>
              <a:gd name="connsiteX4" fmla="*/ 147951 w 864096"/>
              <a:gd name="connsiteY4" fmla="*/ 765649 h 1512168"/>
              <a:gd name="connsiteX5" fmla="*/ 0 w 864096"/>
              <a:gd name="connsiteY5" fmla="*/ 0 h 1512168"/>
              <a:gd name="connsiteX0" fmla="*/ 0 w 864096"/>
              <a:gd name="connsiteY0" fmla="*/ 0 h 1512168"/>
              <a:gd name="connsiteX1" fmla="*/ 864096 w 864096"/>
              <a:gd name="connsiteY1" fmla="*/ 0 h 1512168"/>
              <a:gd name="connsiteX2" fmla="*/ 678528 w 864096"/>
              <a:gd name="connsiteY2" fmla="*/ 769412 h 1512168"/>
              <a:gd name="connsiteX3" fmla="*/ 864096 w 864096"/>
              <a:gd name="connsiteY3" fmla="*/ 1512168 h 1512168"/>
              <a:gd name="connsiteX4" fmla="*/ 0 w 864096"/>
              <a:gd name="connsiteY4" fmla="*/ 1512168 h 1512168"/>
              <a:gd name="connsiteX5" fmla="*/ 147951 w 864096"/>
              <a:gd name="connsiteY5" fmla="*/ 765649 h 1512168"/>
              <a:gd name="connsiteX6" fmla="*/ 0 w 864096"/>
              <a:gd name="connsiteY6" fmla="*/ 0 h 1512168"/>
              <a:gd name="connsiteX0" fmla="*/ 0 w 864096"/>
              <a:gd name="connsiteY0" fmla="*/ 0 h 1512168"/>
              <a:gd name="connsiteX1" fmla="*/ 864096 w 864096"/>
              <a:gd name="connsiteY1" fmla="*/ 0 h 1512168"/>
              <a:gd name="connsiteX2" fmla="*/ 678528 w 864096"/>
              <a:gd name="connsiteY2" fmla="*/ 769412 h 1512168"/>
              <a:gd name="connsiteX3" fmla="*/ 864096 w 864096"/>
              <a:gd name="connsiteY3" fmla="*/ 1512168 h 1512168"/>
              <a:gd name="connsiteX4" fmla="*/ 0 w 864096"/>
              <a:gd name="connsiteY4" fmla="*/ 1512168 h 1512168"/>
              <a:gd name="connsiteX5" fmla="*/ 185581 w 864096"/>
              <a:gd name="connsiteY5" fmla="*/ 765649 h 1512168"/>
              <a:gd name="connsiteX6" fmla="*/ 0 w 864096"/>
              <a:gd name="connsiteY6" fmla="*/ 0 h 1512168"/>
              <a:gd name="connsiteX0" fmla="*/ 0 w 864096"/>
              <a:gd name="connsiteY0" fmla="*/ 0 h 1512168"/>
              <a:gd name="connsiteX1" fmla="*/ 864096 w 864096"/>
              <a:gd name="connsiteY1" fmla="*/ 0 h 1512168"/>
              <a:gd name="connsiteX2" fmla="*/ 678528 w 864096"/>
              <a:gd name="connsiteY2" fmla="*/ 769412 h 1512168"/>
              <a:gd name="connsiteX3" fmla="*/ 864096 w 864096"/>
              <a:gd name="connsiteY3" fmla="*/ 1512168 h 1512168"/>
              <a:gd name="connsiteX4" fmla="*/ 0 w 864096"/>
              <a:gd name="connsiteY4" fmla="*/ 1512168 h 1512168"/>
              <a:gd name="connsiteX5" fmla="*/ 185581 w 864096"/>
              <a:gd name="connsiteY5" fmla="*/ 765649 h 1512168"/>
              <a:gd name="connsiteX6" fmla="*/ 0 w 864096"/>
              <a:gd name="connsiteY6" fmla="*/ 0 h 1512168"/>
              <a:gd name="connsiteX0" fmla="*/ 0 w 972108"/>
              <a:gd name="connsiteY0" fmla="*/ 0 h 1512168"/>
              <a:gd name="connsiteX1" fmla="*/ 864096 w 972108"/>
              <a:gd name="connsiteY1" fmla="*/ 0 h 1512168"/>
              <a:gd name="connsiteX2" fmla="*/ 864096 w 972108"/>
              <a:gd name="connsiteY2" fmla="*/ 1512168 h 1512168"/>
              <a:gd name="connsiteX3" fmla="*/ 0 w 972108"/>
              <a:gd name="connsiteY3" fmla="*/ 1512168 h 1512168"/>
              <a:gd name="connsiteX4" fmla="*/ 185581 w 972108"/>
              <a:gd name="connsiteY4" fmla="*/ 765649 h 1512168"/>
              <a:gd name="connsiteX5" fmla="*/ 0 w 972108"/>
              <a:gd name="connsiteY5" fmla="*/ 0 h 1512168"/>
              <a:gd name="connsiteX0" fmla="*/ 0 w 864096"/>
              <a:gd name="connsiteY0" fmla="*/ 0 h 1512168"/>
              <a:gd name="connsiteX1" fmla="*/ 864096 w 864096"/>
              <a:gd name="connsiteY1" fmla="*/ 0 h 1512168"/>
              <a:gd name="connsiteX2" fmla="*/ 864096 w 864096"/>
              <a:gd name="connsiteY2" fmla="*/ 1512168 h 1512168"/>
              <a:gd name="connsiteX3" fmla="*/ 0 w 864096"/>
              <a:gd name="connsiteY3" fmla="*/ 1512168 h 1512168"/>
              <a:gd name="connsiteX4" fmla="*/ 185581 w 864096"/>
              <a:gd name="connsiteY4" fmla="*/ 765649 h 1512168"/>
              <a:gd name="connsiteX5" fmla="*/ 0 w 864096"/>
              <a:gd name="connsiteY5" fmla="*/ 0 h 1512168"/>
              <a:gd name="connsiteX0" fmla="*/ 0 w 864096"/>
              <a:gd name="connsiteY0" fmla="*/ 0 h 1512168"/>
              <a:gd name="connsiteX1" fmla="*/ 864096 w 864096"/>
              <a:gd name="connsiteY1" fmla="*/ 0 h 1512168"/>
              <a:gd name="connsiteX2" fmla="*/ 863899 w 864096"/>
              <a:gd name="connsiteY2" fmla="*/ 754360 h 1512168"/>
              <a:gd name="connsiteX3" fmla="*/ 864096 w 864096"/>
              <a:gd name="connsiteY3" fmla="*/ 1512168 h 1512168"/>
              <a:gd name="connsiteX4" fmla="*/ 0 w 864096"/>
              <a:gd name="connsiteY4" fmla="*/ 1512168 h 1512168"/>
              <a:gd name="connsiteX5" fmla="*/ 185581 w 864096"/>
              <a:gd name="connsiteY5" fmla="*/ 765649 h 1512168"/>
              <a:gd name="connsiteX6" fmla="*/ 0 w 864096"/>
              <a:gd name="connsiteY6" fmla="*/ 0 h 1512168"/>
              <a:gd name="connsiteX0" fmla="*/ 0 w 864096"/>
              <a:gd name="connsiteY0" fmla="*/ 0 h 1512168"/>
              <a:gd name="connsiteX1" fmla="*/ 864096 w 864096"/>
              <a:gd name="connsiteY1" fmla="*/ 0 h 1512168"/>
              <a:gd name="connsiteX2" fmla="*/ 674328 w 864096"/>
              <a:gd name="connsiteY2" fmla="*/ 761051 h 1512168"/>
              <a:gd name="connsiteX3" fmla="*/ 864096 w 864096"/>
              <a:gd name="connsiteY3" fmla="*/ 1512168 h 1512168"/>
              <a:gd name="connsiteX4" fmla="*/ 0 w 864096"/>
              <a:gd name="connsiteY4" fmla="*/ 1512168 h 1512168"/>
              <a:gd name="connsiteX5" fmla="*/ 185581 w 864096"/>
              <a:gd name="connsiteY5" fmla="*/ 765649 h 1512168"/>
              <a:gd name="connsiteX6" fmla="*/ 0 w 864096"/>
              <a:gd name="connsiteY6" fmla="*/ 0 h 1512168"/>
              <a:gd name="connsiteX0" fmla="*/ 0 w 864096"/>
              <a:gd name="connsiteY0" fmla="*/ 0 h 1512168"/>
              <a:gd name="connsiteX1" fmla="*/ 864096 w 864096"/>
              <a:gd name="connsiteY1" fmla="*/ 0 h 1512168"/>
              <a:gd name="connsiteX2" fmla="*/ 674328 w 864096"/>
              <a:gd name="connsiteY2" fmla="*/ 761051 h 1512168"/>
              <a:gd name="connsiteX3" fmla="*/ 864096 w 864096"/>
              <a:gd name="connsiteY3" fmla="*/ 1512168 h 1512168"/>
              <a:gd name="connsiteX4" fmla="*/ 0 w 864096"/>
              <a:gd name="connsiteY4" fmla="*/ 1512168 h 1512168"/>
              <a:gd name="connsiteX5" fmla="*/ 202027 w 864096"/>
              <a:gd name="connsiteY5" fmla="*/ 755781 h 1512168"/>
              <a:gd name="connsiteX6" fmla="*/ 0 w 864096"/>
              <a:gd name="connsiteY6" fmla="*/ 0 h 1512168"/>
              <a:gd name="connsiteX0" fmla="*/ 0 w 864096"/>
              <a:gd name="connsiteY0" fmla="*/ 0 h 1512168"/>
              <a:gd name="connsiteX1" fmla="*/ 864096 w 864096"/>
              <a:gd name="connsiteY1" fmla="*/ 0 h 1512168"/>
              <a:gd name="connsiteX2" fmla="*/ 644725 w 864096"/>
              <a:gd name="connsiteY2" fmla="*/ 761051 h 1512168"/>
              <a:gd name="connsiteX3" fmla="*/ 864096 w 864096"/>
              <a:gd name="connsiteY3" fmla="*/ 1512168 h 1512168"/>
              <a:gd name="connsiteX4" fmla="*/ 0 w 864096"/>
              <a:gd name="connsiteY4" fmla="*/ 1512168 h 1512168"/>
              <a:gd name="connsiteX5" fmla="*/ 202027 w 864096"/>
              <a:gd name="connsiteY5" fmla="*/ 755781 h 1512168"/>
              <a:gd name="connsiteX6" fmla="*/ 0 w 864096"/>
              <a:gd name="connsiteY6" fmla="*/ 0 h 1512168"/>
              <a:gd name="connsiteX0" fmla="*/ 0 w 864096"/>
              <a:gd name="connsiteY0" fmla="*/ 0 h 1512168"/>
              <a:gd name="connsiteX1" fmla="*/ 864096 w 864096"/>
              <a:gd name="connsiteY1" fmla="*/ 0 h 1512168"/>
              <a:gd name="connsiteX2" fmla="*/ 644725 w 864096"/>
              <a:gd name="connsiteY2" fmla="*/ 761051 h 1512168"/>
              <a:gd name="connsiteX3" fmla="*/ 864096 w 864096"/>
              <a:gd name="connsiteY3" fmla="*/ 1512168 h 1512168"/>
              <a:gd name="connsiteX4" fmla="*/ 0 w 864096"/>
              <a:gd name="connsiteY4" fmla="*/ 1512168 h 1512168"/>
              <a:gd name="connsiteX5" fmla="*/ 234919 w 864096"/>
              <a:gd name="connsiteY5" fmla="*/ 755781 h 1512168"/>
              <a:gd name="connsiteX6" fmla="*/ 0 w 864096"/>
              <a:gd name="connsiteY6" fmla="*/ 0 h 1512168"/>
              <a:gd name="connsiteX0" fmla="*/ 0 w 864096"/>
              <a:gd name="connsiteY0" fmla="*/ 0 h 1512168"/>
              <a:gd name="connsiteX1" fmla="*/ 864096 w 864096"/>
              <a:gd name="connsiteY1" fmla="*/ 0 h 1512168"/>
              <a:gd name="connsiteX2" fmla="*/ 615122 w 864096"/>
              <a:gd name="connsiteY2" fmla="*/ 767630 h 1512168"/>
              <a:gd name="connsiteX3" fmla="*/ 864096 w 864096"/>
              <a:gd name="connsiteY3" fmla="*/ 1512168 h 1512168"/>
              <a:gd name="connsiteX4" fmla="*/ 0 w 864096"/>
              <a:gd name="connsiteY4" fmla="*/ 1512168 h 1512168"/>
              <a:gd name="connsiteX5" fmla="*/ 234919 w 864096"/>
              <a:gd name="connsiteY5" fmla="*/ 755781 h 1512168"/>
              <a:gd name="connsiteX6" fmla="*/ 0 w 864096"/>
              <a:gd name="connsiteY6" fmla="*/ 0 h 1512168"/>
              <a:gd name="connsiteX0" fmla="*/ 0 w 864096"/>
              <a:gd name="connsiteY0" fmla="*/ 0 h 1512168"/>
              <a:gd name="connsiteX1" fmla="*/ 864096 w 864096"/>
              <a:gd name="connsiteY1" fmla="*/ 0 h 1512168"/>
              <a:gd name="connsiteX2" fmla="*/ 615122 w 864096"/>
              <a:gd name="connsiteY2" fmla="*/ 767630 h 1512168"/>
              <a:gd name="connsiteX3" fmla="*/ 864096 w 864096"/>
              <a:gd name="connsiteY3" fmla="*/ 1512168 h 1512168"/>
              <a:gd name="connsiteX4" fmla="*/ 0 w 864096"/>
              <a:gd name="connsiteY4" fmla="*/ 1512168 h 1512168"/>
              <a:gd name="connsiteX5" fmla="*/ 238208 w 864096"/>
              <a:gd name="connsiteY5" fmla="*/ 755781 h 1512168"/>
              <a:gd name="connsiteX6" fmla="*/ 0 w 864096"/>
              <a:gd name="connsiteY6" fmla="*/ 0 h 1512168"/>
              <a:gd name="connsiteX0" fmla="*/ 0 w 864096"/>
              <a:gd name="connsiteY0" fmla="*/ 0 h 1512168"/>
              <a:gd name="connsiteX1" fmla="*/ 864096 w 864096"/>
              <a:gd name="connsiteY1" fmla="*/ 0 h 1512168"/>
              <a:gd name="connsiteX2" fmla="*/ 615122 w 864096"/>
              <a:gd name="connsiteY2" fmla="*/ 757762 h 1512168"/>
              <a:gd name="connsiteX3" fmla="*/ 864096 w 864096"/>
              <a:gd name="connsiteY3" fmla="*/ 1512168 h 1512168"/>
              <a:gd name="connsiteX4" fmla="*/ 0 w 864096"/>
              <a:gd name="connsiteY4" fmla="*/ 1512168 h 1512168"/>
              <a:gd name="connsiteX5" fmla="*/ 238208 w 864096"/>
              <a:gd name="connsiteY5" fmla="*/ 755781 h 1512168"/>
              <a:gd name="connsiteX6" fmla="*/ 0 w 864096"/>
              <a:gd name="connsiteY6" fmla="*/ 0 h 1512168"/>
              <a:gd name="connsiteX0" fmla="*/ 0 w 864096"/>
              <a:gd name="connsiteY0" fmla="*/ 0 h 1512168"/>
              <a:gd name="connsiteX1" fmla="*/ 864096 w 864096"/>
              <a:gd name="connsiteY1" fmla="*/ 0 h 1512168"/>
              <a:gd name="connsiteX2" fmla="*/ 571726 w 864096"/>
              <a:gd name="connsiteY2" fmla="*/ 760862 h 1512168"/>
              <a:gd name="connsiteX3" fmla="*/ 864096 w 864096"/>
              <a:gd name="connsiteY3" fmla="*/ 1512168 h 1512168"/>
              <a:gd name="connsiteX4" fmla="*/ 0 w 864096"/>
              <a:gd name="connsiteY4" fmla="*/ 1512168 h 1512168"/>
              <a:gd name="connsiteX5" fmla="*/ 238208 w 864096"/>
              <a:gd name="connsiteY5" fmla="*/ 755781 h 1512168"/>
              <a:gd name="connsiteX6" fmla="*/ 0 w 864096"/>
              <a:gd name="connsiteY6" fmla="*/ 0 h 1512168"/>
              <a:gd name="connsiteX0" fmla="*/ 0 w 864096"/>
              <a:gd name="connsiteY0" fmla="*/ 0 h 1512168"/>
              <a:gd name="connsiteX1" fmla="*/ 864096 w 864096"/>
              <a:gd name="connsiteY1" fmla="*/ 0 h 1512168"/>
              <a:gd name="connsiteX2" fmla="*/ 571726 w 864096"/>
              <a:gd name="connsiteY2" fmla="*/ 760862 h 1512168"/>
              <a:gd name="connsiteX3" fmla="*/ 864096 w 864096"/>
              <a:gd name="connsiteY3" fmla="*/ 1512168 h 1512168"/>
              <a:gd name="connsiteX4" fmla="*/ 0 w 864096"/>
              <a:gd name="connsiteY4" fmla="*/ 1512168 h 1512168"/>
              <a:gd name="connsiteX5" fmla="*/ 297102 w 864096"/>
              <a:gd name="connsiteY5" fmla="*/ 761981 h 1512168"/>
              <a:gd name="connsiteX6" fmla="*/ 0 w 864096"/>
              <a:gd name="connsiteY6" fmla="*/ 0 h 1512168"/>
              <a:gd name="connsiteX0" fmla="*/ 0 w 864096"/>
              <a:gd name="connsiteY0" fmla="*/ 0 h 1512168"/>
              <a:gd name="connsiteX1" fmla="*/ 864096 w 864096"/>
              <a:gd name="connsiteY1" fmla="*/ 0 h 1512168"/>
              <a:gd name="connsiteX2" fmla="*/ 537629 w 864096"/>
              <a:gd name="connsiteY2" fmla="*/ 760862 h 1512168"/>
              <a:gd name="connsiteX3" fmla="*/ 864096 w 864096"/>
              <a:gd name="connsiteY3" fmla="*/ 1512168 h 1512168"/>
              <a:gd name="connsiteX4" fmla="*/ 0 w 864096"/>
              <a:gd name="connsiteY4" fmla="*/ 1512168 h 1512168"/>
              <a:gd name="connsiteX5" fmla="*/ 297102 w 864096"/>
              <a:gd name="connsiteY5" fmla="*/ 761981 h 1512168"/>
              <a:gd name="connsiteX6" fmla="*/ 0 w 864096"/>
              <a:gd name="connsiteY6" fmla="*/ 0 h 1512168"/>
              <a:gd name="connsiteX0" fmla="*/ 0 w 864096"/>
              <a:gd name="connsiteY0" fmla="*/ 0 h 1512168"/>
              <a:gd name="connsiteX1" fmla="*/ 864096 w 864096"/>
              <a:gd name="connsiteY1" fmla="*/ 0 h 1512168"/>
              <a:gd name="connsiteX2" fmla="*/ 537629 w 864096"/>
              <a:gd name="connsiteY2" fmla="*/ 760862 h 1512168"/>
              <a:gd name="connsiteX3" fmla="*/ 864096 w 864096"/>
              <a:gd name="connsiteY3" fmla="*/ 1512168 h 1512168"/>
              <a:gd name="connsiteX4" fmla="*/ 0 w 864096"/>
              <a:gd name="connsiteY4" fmla="*/ 1512168 h 1512168"/>
              <a:gd name="connsiteX5" fmla="*/ 321900 w 864096"/>
              <a:gd name="connsiteY5" fmla="*/ 758881 h 1512168"/>
              <a:gd name="connsiteX6" fmla="*/ 0 w 864096"/>
              <a:gd name="connsiteY6" fmla="*/ 0 h 1512168"/>
              <a:gd name="connsiteX0" fmla="*/ 0 w 864096"/>
              <a:gd name="connsiteY0" fmla="*/ 0 h 1512168"/>
              <a:gd name="connsiteX1" fmla="*/ 864096 w 864096"/>
              <a:gd name="connsiteY1" fmla="*/ 0 h 1512168"/>
              <a:gd name="connsiteX2" fmla="*/ 537629 w 864096"/>
              <a:gd name="connsiteY2" fmla="*/ 760862 h 1512168"/>
              <a:gd name="connsiteX3" fmla="*/ 864096 w 864096"/>
              <a:gd name="connsiteY3" fmla="*/ 1512168 h 1512168"/>
              <a:gd name="connsiteX4" fmla="*/ 0 w 864096"/>
              <a:gd name="connsiteY4" fmla="*/ 1512168 h 1512168"/>
              <a:gd name="connsiteX5" fmla="*/ 321900 w 864096"/>
              <a:gd name="connsiteY5" fmla="*/ 758881 h 1512168"/>
              <a:gd name="connsiteX6" fmla="*/ 0 w 864096"/>
              <a:gd name="connsiteY6" fmla="*/ 0 h 1512168"/>
              <a:gd name="connsiteX0" fmla="*/ 0 w 864096"/>
              <a:gd name="connsiteY0" fmla="*/ 0 h 1512168"/>
              <a:gd name="connsiteX1" fmla="*/ 864096 w 864096"/>
              <a:gd name="connsiteY1" fmla="*/ 0 h 1512168"/>
              <a:gd name="connsiteX2" fmla="*/ 537629 w 864096"/>
              <a:gd name="connsiteY2" fmla="*/ 760862 h 1512168"/>
              <a:gd name="connsiteX3" fmla="*/ 864096 w 864096"/>
              <a:gd name="connsiteY3" fmla="*/ 1512168 h 1512168"/>
              <a:gd name="connsiteX4" fmla="*/ 0 w 864096"/>
              <a:gd name="connsiteY4" fmla="*/ 1512168 h 1512168"/>
              <a:gd name="connsiteX5" fmla="*/ 334542 w 864096"/>
              <a:gd name="connsiteY5" fmla="*/ 756774 h 1512168"/>
              <a:gd name="connsiteX6" fmla="*/ 0 w 864096"/>
              <a:gd name="connsiteY6" fmla="*/ 0 h 1512168"/>
              <a:gd name="connsiteX0" fmla="*/ 0 w 864096"/>
              <a:gd name="connsiteY0" fmla="*/ 0 h 1512168"/>
              <a:gd name="connsiteX1" fmla="*/ 864096 w 864096"/>
              <a:gd name="connsiteY1" fmla="*/ 0 h 1512168"/>
              <a:gd name="connsiteX2" fmla="*/ 516560 w 864096"/>
              <a:gd name="connsiteY2" fmla="*/ 754541 h 1512168"/>
              <a:gd name="connsiteX3" fmla="*/ 864096 w 864096"/>
              <a:gd name="connsiteY3" fmla="*/ 1512168 h 1512168"/>
              <a:gd name="connsiteX4" fmla="*/ 0 w 864096"/>
              <a:gd name="connsiteY4" fmla="*/ 1512168 h 1512168"/>
              <a:gd name="connsiteX5" fmla="*/ 334542 w 864096"/>
              <a:gd name="connsiteY5" fmla="*/ 756774 h 1512168"/>
              <a:gd name="connsiteX6" fmla="*/ 0 w 864096"/>
              <a:gd name="connsiteY6" fmla="*/ 0 h 1512168"/>
              <a:gd name="connsiteX0" fmla="*/ 0 w 864096"/>
              <a:gd name="connsiteY0" fmla="*/ 0 h 1512168"/>
              <a:gd name="connsiteX1" fmla="*/ 864096 w 864096"/>
              <a:gd name="connsiteY1" fmla="*/ 0 h 1512168"/>
              <a:gd name="connsiteX2" fmla="*/ 516560 w 864096"/>
              <a:gd name="connsiteY2" fmla="*/ 754541 h 1512168"/>
              <a:gd name="connsiteX3" fmla="*/ 864096 w 864096"/>
              <a:gd name="connsiteY3" fmla="*/ 1512168 h 1512168"/>
              <a:gd name="connsiteX4" fmla="*/ 0 w 864096"/>
              <a:gd name="connsiteY4" fmla="*/ 1512168 h 1512168"/>
              <a:gd name="connsiteX5" fmla="*/ 338756 w 864096"/>
              <a:gd name="connsiteY5" fmla="*/ 756774 h 1512168"/>
              <a:gd name="connsiteX6" fmla="*/ 0 w 864096"/>
              <a:gd name="connsiteY6" fmla="*/ 0 h 1512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64096" h="1512168">
                <a:moveTo>
                  <a:pt x="0" y="0"/>
                </a:moveTo>
                <a:lnTo>
                  <a:pt x="864096" y="0"/>
                </a:lnTo>
                <a:cubicBezTo>
                  <a:pt x="864030" y="251453"/>
                  <a:pt x="516626" y="503088"/>
                  <a:pt x="516560" y="754541"/>
                </a:cubicBezTo>
                <a:cubicBezTo>
                  <a:pt x="516626" y="1007144"/>
                  <a:pt x="864030" y="1259565"/>
                  <a:pt x="864096" y="1512168"/>
                </a:cubicBezTo>
                <a:lnTo>
                  <a:pt x="0" y="1512168"/>
                </a:lnTo>
                <a:cubicBezTo>
                  <a:pt x="398" y="1262074"/>
                  <a:pt x="338358" y="1006868"/>
                  <a:pt x="338756" y="756774"/>
                </a:cubicBezTo>
                <a:cubicBezTo>
                  <a:pt x="338358" y="502812"/>
                  <a:pt x="398" y="253962"/>
                  <a:pt x="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35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EF1B19E-9363-4956-AC6C-C97857B383BD}"/>
              </a:ext>
            </a:extLst>
          </p:cNvPr>
          <p:cNvSpPr/>
          <p:nvPr/>
        </p:nvSpPr>
        <p:spPr>
          <a:xfrm rot="18640883">
            <a:off x="3418759" y="1681655"/>
            <a:ext cx="692536" cy="760816"/>
          </a:xfrm>
          <a:custGeom>
            <a:avLst/>
            <a:gdLst>
              <a:gd name="connsiteX0" fmla="*/ 0 w 864096"/>
              <a:gd name="connsiteY0" fmla="*/ 0 h 1512168"/>
              <a:gd name="connsiteX1" fmla="*/ 864096 w 864096"/>
              <a:gd name="connsiteY1" fmla="*/ 0 h 1512168"/>
              <a:gd name="connsiteX2" fmla="*/ 864096 w 864096"/>
              <a:gd name="connsiteY2" fmla="*/ 1512168 h 1512168"/>
              <a:gd name="connsiteX3" fmla="*/ 0 w 864096"/>
              <a:gd name="connsiteY3" fmla="*/ 1512168 h 1512168"/>
              <a:gd name="connsiteX4" fmla="*/ 0 w 864096"/>
              <a:gd name="connsiteY4" fmla="*/ 0 h 1512168"/>
              <a:gd name="connsiteX0" fmla="*/ 0 w 864096"/>
              <a:gd name="connsiteY0" fmla="*/ 0 h 1512168"/>
              <a:gd name="connsiteX1" fmla="*/ 864096 w 864096"/>
              <a:gd name="connsiteY1" fmla="*/ 0 h 1512168"/>
              <a:gd name="connsiteX2" fmla="*/ 864096 w 864096"/>
              <a:gd name="connsiteY2" fmla="*/ 1512168 h 1512168"/>
              <a:gd name="connsiteX3" fmla="*/ 0 w 864096"/>
              <a:gd name="connsiteY3" fmla="*/ 1512168 h 1512168"/>
              <a:gd name="connsiteX4" fmla="*/ 1195 w 864096"/>
              <a:gd name="connsiteY4" fmla="*/ 761886 h 1512168"/>
              <a:gd name="connsiteX5" fmla="*/ 0 w 864096"/>
              <a:gd name="connsiteY5" fmla="*/ 0 h 1512168"/>
              <a:gd name="connsiteX0" fmla="*/ 0 w 864096"/>
              <a:gd name="connsiteY0" fmla="*/ 0 h 1512168"/>
              <a:gd name="connsiteX1" fmla="*/ 864096 w 864096"/>
              <a:gd name="connsiteY1" fmla="*/ 0 h 1512168"/>
              <a:gd name="connsiteX2" fmla="*/ 864096 w 864096"/>
              <a:gd name="connsiteY2" fmla="*/ 1512168 h 1512168"/>
              <a:gd name="connsiteX3" fmla="*/ 0 w 864096"/>
              <a:gd name="connsiteY3" fmla="*/ 1512168 h 1512168"/>
              <a:gd name="connsiteX4" fmla="*/ 147951 w 864096"/>
              <a:gd name="connsiteY4" fmla="*/ 765649 h 1512168"/>
              <a:gd name="connsiteX5" fmla="*/ 0 w 864096"/>
              <a:gd name="connsiteY5" fmla="*/ 0 h 1512168"/>
              <a:gd name="connsiteX0" fmla="*/ 0 w 864096"/>
              <a:gd name="connsiteY0" fmla="*/ 0 h 1512168"/>
              <a:gd name="connsiteX1" fmla="*/ 864096 w 864096"/>
              <a:gd name="connsiteY1" fmla="*/ 0 h 1512168"/>
              <a:gd name="connsiteX2" fmla="*/ 678528 w 864096"/>
              <a:gd name="connsiteY2" fmla="*/ 769412 h 1512168"/>
              <a:gd name="connsiteX3" fmla="*/ 864096 w 864096"/>
              <a:gd name="connsiteY3" fmla="*/ 1512168 h 1512168"/>
              <a:gd name="connsiteX4" fmla="*/ 0 w 864096"/>
              <a:gd name="connsiteY4" fmla="*/ 1512168 h 1512168"/>
              <a:gd name="connsiteX5" fmla="*/ 147951 w 864096"/>
              <a:gd name="connsiteY5" fmla="*/ 765649 h 1512168"/>
              <a:gd name="connsiteX6" fmla="*/ 0 w 864096"/>
              <a:gd name="connsiteY6" fmla="*/ 0 h 1512168"/>
              <a:gd name="connsiteX0" fmla="*/ 0 w 864096"/>
              <a:gd name="connsiteY0" fmla="*/ 0 h 1512168"/>
              <a:gd name="connsiteX1" fmla="*/ 864096 w 864096"/>
              <a:gd name="connsiteY1" fmla="*/ 0 h 1512168"/>
              <a:gd name="connsiteX2" fmla="*/ 678528 w 864096"/>
              <a:gd name="connsiteY2" fmla="*/ 769412 h 1512168"/>
              <a:gd name="connsiteX3" fmla="*/ 864096 w 864096"/>
              <a:gd name="connsiteY3" fmla="*/ 1512168 h 1512168"/>
              <a:gd name="connsiteX4" fmla="*/ 0 w 864096"/>
              <a:gd name="connsiteY4" fmla="*/ 1512168 h 1512168"/>
              <a:gd name="connsiteX5" fmla="*/ 185581 w 864096"/>
              <a:gd name="connsiteY5" fmla="*/ 765649 h 1512168"/>
              <a:gd name="connsiteX6" fmla="*/ 0 w 864096"/>
              <a:gd name="connsiteY6" fmla="*/ 0 h 1512168"/>
              <a:gd name="connsiteX0" fmla="*/ 0 w 864096"/>
              <a:gd name="connsiteY0" fmla="*/ 0 h 1512168"/>
              <a:gd name="connsiteX1" fmla="*/ 864096 w 864096"/>
              <a:gd name="connsiteY1" fmla="*/ 0 h 1512168"/>
              <a:gd name="connsiteX2" fmla="*/ 678528 w 864096"/>
              <a:gd name="connsiteY2" fmla="*/ 769412 h 1512168"/>
              <a:gd name="connsiteX3" fmla="*/ 864096 w 864096"/>
              <a:gd name="connsiteY3" fmla="*/ 1512168 h 1512168"/>
              <a:gd name="connsiteX4" fmla="*/ 0 w 864096"/>
              <a:gd name="connsiteY4" fmla="*/ 1512168 h 1512168"/>
              <a:gd name="connsiteX5" fmla="*/ 185581 w 864096"/>
              <a:gd name="connsiteY5" fmla="*/ 765649 h 1512168"/>
              <a:gd name="connsiteX6" fmla="*/ 0 w 864096"/>
              <a:gd name="connsiteY6" fmla="*/ 0 h 1512168"/>
              <a:gd name="connsiteX0" fmla="*/ 0 w 972108"/>
              <a:gd name="connsiteY0" fmla="*/ 0 h 1512168"/>
              <a:gd name="connsiteX1" fmla="*/ 864096 w 972108"/>
              <a:gd name="connsiteY1" fmla="*/ 0 h 1512168"/>
              <a:gd name="connsiteX2" fmla="*/ 864096 w 972108"/>
              <a:gd name="connsiteY2" fmla="*/ 1512168 h 1512168"/>
              <a:gd name="connsiteX3" fmla="*/ 0 w 972108"/>
              <a:gd name="connsiteY3" fmla="*/ 1512168 h 1512168"/>
              <a:gd name="connsiteX4" fmla="*/ 185581 w 972108"/>
              <a:gd name="connsiteY4" fmla="*/ 765649 h 1512168"/>
              <a:gd name="connsiteX5" fmla="*/ 0 w 972108"/>
              <a:gd name="connsiteY5" fmla="*/ 0 h 1512168"/>
              <a:gd name="connsiteX0" fmla="*/ 0 w 864096"/>
              <a:gd name="connsiteY0" fmla="*/ 0 h 1512168"/>
              <a:gd name="connsiteX1" fmla="*/ 864096 w 864096"/>
              <a:gd name="connsiteY1" fmla="*/ 0 h 1512168"/>
              <a:gd name="connsiteX2" fmla="*/ 864096 w 864096"/>
              <a:gd name="connsiteY2" fmla="*/ 1512168 h 1512168"/>
              <a:gd name="connsiteX3" fmla="*/ 0 w 864096"/>
              <a:gd name="connsiteY3" fmla="*/ 1512168 h 1512168"/>
              <a:gd name="connsiteX4" fmla="*/ 185581 w 864096"/>
              <a:gd name="connsiteY4" fmla="*/ 765649 h 1512168"/>
              <a:gd name="connsiteX5" fmla="*/ 0 w 864096"/>
              <a:gd name="connsiteY5" fmla="*/ 0 h 1512168"/>
              <a:gd name="connsiteX0" fmla="*/ 0 w 864096"/>
              <a:gd name="connsiteY0" fmla="*/ 0 h 1512168"/>
              <a:gd name="connsiteX1" fmla="*/ 864096 w 864096"/>
              <a:gd name="connsiteY1" fmla="*/ 0 h 1512168"/>
              <a:gd name="connsiteX2" fmla="*/ 863899 w 864096"/>
              <a:gd name="connsiteY2" fmla="*/ 754360 h 1512168"/>
              <a:gd name="connsiteX3" fmla="*/ 864096 w 864096"/>
              <a:gd name="connsiteY3" fmla="*/ 1512168 h 1512168"/>
              <a:gd name="connsiteX4" fmla="*/ 0 w 864096"/>
              <a:gd name="connsiteY4" fmla="*/ 1512168 h 1512168"/>
              <a:gd name="connsiteX5" fmla="*/ 185581 w 864096"/>
              <a:gd name="connsiteY5" fmla="*/ 765649 h 1512168"/>
              <a:gd name="connsiteX6" fmla="*/ 0 w 864096"/>
              <a:gd name="connsiteY6" fmla="*/ 0 h 1512168"/>
              <a:gd name="connsiteX0" fmla="*/ 0 w 864096"/>
              <a:gd name="connsiteY0" fmla="*/ 0 h 1512168"/>
              <a:gd name="connsiteX1" fmla="*/ 864096 w 864096"/>
              <a:gd name="connsiteY1" fmla="*/ 0 h 1512168"/>
              <a:gd name="connsiteX2" fmla="*/ 674328 w 864096"/>
              <a:gd name="connsiteY2" fmla="*/ 761051 h 1512168"/>
              <a:gd name="connsiteX3" fmla="*/ 864096 w 864096"/>
              <a:gd name="connsiteY3" fmla="*/ 1512168 h 1512168"/>
              <a:gd name="connsiteX4" fmla="*/ 0 w 864096"/>
              <a:gd name="connsiteY4" fmla="*/ 1512168 h 1512168"/>
              <a:gd name="connsiteX5" fmla="*/ 185581 w 864096"/>
              <a:gd name="connsiteY5" fmla="*/ 765649 h 1512168"/>
              <a:gd name="connsiteX6" fmla="*/ 0 w 864096"/>
              <a:gd name="connsiteY6" fmla="*/ 0 h 1512168"/>
              <a:gd name="connsiteX0" fmla="*/ 0 w 864096"/>
              <a:gd name="connsiteY0" fmla="*/ 0 h 1512168"/>
              <a:gd name="connsiteX1" fmla="*/ 864096 w 864096"/>
              <a:gd name="connsiteY1" fmla="*/ 0 h 1512168"/>
              <a:gd name="connsiteX2" fmla="*/ 674328 w 864096"/>
              <a:gd name="connsiteY2" fmla="*/ 761051 h 1512168"/>
              <a:gd name="connsiteX3" fmla="*/ 864096 w 864096"/>
              <a:gd name="connsiteY3" fmla="*/ 1512168 h 1512168"/>
              <a:gd name="connsiteX4" fmla="*/ 0 w 864096"/>
              <a:gd name="connsiteY4" fmla="*/ 1512168 h 1512168"/>
              <a:gd name="connsiteX5" fmla="*/ 202027 w 864096"/>
              <a:gd name="connsiteY5" fmla="*/ 755781 h 1512168"/>
              <a:gd name="connsiteX6" fmla="*/ 0 w 864096"/>
              <a:gd name="connsiteY6" fmla="*/ 0 h 1512168"/>
              <a:gd name="connsiteX0" fmla="*/ 0 w 864096"/>
              <a:gd name="connsiteY0" fmla="*/ 0 h 1512168"/>
              <a:gd name="connsiteX1" fmla="*/ 864096 w 864096"/>
              <a:gd name="connsiteY1" fmla="*/ 0 h 1512168"/>
              <a:gd name="connsiteX2" fmla="*/ 644725 w 864096"/>
              <a:gd name="connsiteY2" fmla="*/ 761051 h 1512168"/>
              <a:gd name="connsiteX3" fmla="*/ 864096 w 864096"/>
              <a:gd name="connsiteY3" fmla="*/ 1512168 h 1512168"/>
              <a:gd name="connsiteX4" fmla="*/ 0 w 864096"/>
              <a:gd name="connsiteY4" fmla="*/ 1512168 h 1512168"/>
              <a:gd name="connsiteX5" fmla="*/ 202027 w 864096"/>
              <a:gd name="connsiteY5" fmla="*/ 755781 h 1512168"/>
              <a:gd name="connsiteX6" fmla="*/ 0 w 864096"/>
              <a:gd name="connsiteY6" fmla="*/ 0 h 1512168"/>
              <a:gd name="connsiteX0" fmla="*/ 0 w 864096"/>
              <a:gd name="connsiteY0" fmla="*/ 0 h 1512168"/>
              <a:gd name="connsiteX1" fmla="*/ 864096 w 864096"/>
              <a:gd name="connsiteY1" fmla="*/ 0 h 1512168"/>
              <a:gd name="connsiteX2" fmla="*/ 644725 w 864096"/>
              <a:gd name="connsiteY2" fmla="*/ 761051 h 1512168"/>
              <a:gd name="connsiteX3" fmla="*/ 864096 w 864096"/>
              <a:gd name="connsiteY3" fmla="*/ 1512168 h 1512168"/>
              <a:gd name="connsiteX4" fmla="*/ 0 w 864096"/>
              <a:gd name="connsiteY4" fmla="*/ 1512168 h 1512168"/>
              <a:gd name="connsiteX5" fmla="*/ 234919 w 864096"/>
              <a:gd name="connsiteY5" fmla="*/ 755781 h 1512168"/>
              <a:gd name="connsiteX6" fmla="*/ 0 w 864096"/>
              <a:gd name="connsiteY6" fmla="*/ 0 h 1512168"/>
              <a:gd name="connsiteX0" fmla="*/ 0 w 864096"/>
              <a:gd name="connsiteY0" fmla="*/ 0 h 1512168"/>
              <a:gd name="connsiteX1" fmla="*/ 864096 w 864096"/>
              <a:gd name="connsiteY1" fmla="*/ 0 h 1512168"/>
              <a:gd name="connsiteX2" fmla="*/ 615122 w 864096"/>
              <a:gd name="connsiteY2" fmla="*/ 767630 h 1512168"/>
              <a:gd name="connsiteX3" fmla="*/ 864096 w 864096"/>
              <a:gd name="connsiteY3" fmla="*/ 1512168 h 1512168"/>
              <a:gd name="connsiteX4" fmla="*/ 0 w 864096"/>
              <a:gd name="connsiteY4" fmla="*/ 1512168 h 1512168"/>
              <a:gd name="connsiteX5" fmla="*/ 234919 w 864096"/>
              <a:gd name="connsiteY5" fmla="*/ 755781 h 1512168"/>
              <a:gd name="connsiteX6" fmla="*/ 0 w 864096"/>
              <a:gd name="connsiteY6" fmla="*/ 0 h 1512168"/>
              <a:gd name="connsiteX0" fmla="*/ 0 w 864096"/>
              <a:gd name="connsiteY0" fmla="*/ 0 h 1512168"/>
              <a:gd name="connsiteX1" fmla="*/ 864096 w 864096"/>
              <a:gd name="connsiteY1" fmla="*/ 0 h 1512168"/>
              <a:gd name="connsiteX2" fmla="*/ 615122 w 864096"/>
              <a:gd name="connsiteY2" fmla="*/ 767630 h 1512168"/>
              <a:gd name="connsiteX3" fmla="*/ 864096 w 864096"/>
              <a:gd name="connsiteY3" fmla="*/ 1512168 h 1512168"/>
              <a:gd name="connsiteX4" fmla="*/ 0 w 864096"/>
              <a:gd name="connsiteY4" fmla="*/ 1512168 h 1512168"/>
              <a:gd name="connsiteX5" fmla="*/ 238208 w 864096"/>
              <a:gd name="connsiteY5" fmla="*/ 755781 h 1512168"/>
              <a:gd name="connsiteX6" fmla="*/ 0 w 864096"/>
              <a:gd name="connsiteY6" fmla="*/ 0 h 1512168"/>
              <a:gd name="connsiteX0" fmla="*/ 0 w 864096"/>
              <a:gd name="connsiteY0" fmla="*/ 0 h 1512168"/>
              <a:gd name="connsiteX1" fmla="*/ 864096 w 864096"/>
              <a:gd name="connsiteY1" fmla="*/ 0 h 1512168"/>
              <a:gd name="connsiteX2" fmla="*/ 615122 w 864096"/>
              <a:gd name="connsiteY2" fmla="*/ 757762 h 1512168"/>
              <a:gd name="connsiteX3" fmla="*/ 864096 w 864096"/>
              <a:gd name="connsiteY3" fmla="*/ 1512168 h 1512168"/>
              <a:gd name="connsiteX4" fmla="*/ 0 w 864096"/>
              <a:gd name="connsiteY4" fmla="*/ 1512168 h 1512168"/>
              <a:gd name="connsiteX5" fmla="*/ 238208 w 864096"/>
              <a:gd name="connsiteY5" fmla="*/ 755781 h 1512168"/>
              <a:gd name="connsiteX6" fmla="*/ 0 w 864096"/>
              <a:gd name="connsiteY6" fmla="*/ 0 h 1512168"/>
              <a:gd name="connsiteX0" fmla="*/ 0 w 864096"/>
              <a:gd name="connsiteY0" fmla="*/ 0 h 1512168"/>
              <a:gd name="connsiteX1" fmla="*/ 864096 w 864096"/>
              <a:gd name="connsiteY1" fmla="*/ 0 h 1512168"/>
              <a:gd name="connsiteX2" fmla="*/ 571726 w 864096"/>
              <a:gd name="connsiteY2" fmla="*/ 760862 h 1512168"/>
              <a:gd name="connsiteX3" fmla="*/ 864096 w 864096"/>
              <a:gd name="connsiteY3" fmla="*/ 1512168 h 1512168"/>
              <a:gd name="connsiteX4" fmla="*/ 0 w 864096"/>
              <a:gd name="connsiteY4" fmla="*/ 1512168 h 1512168"/>
              <a:gd name="connsiteX5" fmla="*/ 238208 w 864096"/>
              <a:gd name="connsiteY5" fmla="*/ 755781 h 1512168"/>
              <a:gd name="connsiteX6" fmla="*/ 0 w 864096"/>
              <a:gd name="connsiteY6" fmla="*/ 0 h 1512168"/>
              <a:gd name="connsiteX0" fmla="*/ 0 w 864096"/>
              <a:gd name="connsiteY0" fmla="*/ 0 h 1512168"/>
              <a:gd name="connsiteX1" fmla="*/ 864096 w 864096"/>
              <a:gd name="connsiteY1" fmla="*/ 0 h 1512168"/>
              <a:gd name="connsiteX2" fmla="*/ 571726 w 864096"/>
              <a:gd name="connsiteY2" fmla="*/ 760862 h 1512168"/>
              <a:gd name="connsiteX3" fmla="*/ 864096 w 864096"/>
              <a:gd name="connsiteY3" fmla="*/ 1512168 h 1512168"/>
              <a:gd name="connsiteX4" fmla="*/ 0 w 864096"/>
              <a:gd name="connsiteY4" fmla="*/ 1512168 h 1512168"/>
              <a:gd name="connsiteX5" fmla="*/ 297102 w 864096"/>
              <a:gd name="connsiteY5" fmla="*/ 761981 h 1512168"/>
              <a:gd name="connsiteX6" fmla="*/ 0 w 864096"/>
              <a:gd name="connsiteY6" fmla="*/ 0 h 1512168"/>
              <a:gd name="connsiteX0" fmla="*/ 0 w 864096"/>
              <a:gd name="connsiteY0" fmla="*/ 0 h 1512168"/>
              <a:gd name="connsiteX1" fmla="*/ 864096 w 864096"/>
              <a:gd name="connsiteY1" fmla="*/ 0 h 1512168"/>
              <a:gd name="connsiteX2" fmla="*/ 537629 w 864096"/>
              <a:gd name="connsiteY2" fmla="*/ 760862 h 1512168"/>
              <a:gd name="connsiteX3" fmla="*/ 864096 w 864096"/>
              <a:gd name="connsiteY3" fmla="*/ 1512168 h 1512168"/>
              <a:gd name="connsiteX4" fmla="*/ 0 w 864096"/>
              <a:gd name="connsiteY4" fmla="*/ 1512168 h 1512168"/>
              <a:gd name="connsiteX5" fmla="*/ 297102 w 864096"/>
              <a:gd name="connsiteY5" fmla="*/ 761981 h 1512168"/>
              <a:gd name="connsiteX6" fmla="*/ 0 w 864096"/>
              <a:gd name="connsiteY6" fmla="*/ 0 h 1512168"/>
              <a:gd name="connsiteX0" fmla="*/ 0 w 864096"/>
              <a:gd name="connsiteY0" fmla="*/ 0 h 1512168"/>
              <a:gd name="connsiteX1" fmla="*/ 864096 w 864096"/>
              <a:gd name="connsiteY1" fmla="*/ 0 h 1512168"/>
              <a:gd name="connsiteX2" fmla="*/ 537629 w 864096"/>
              <a:gd name="connsiteY2" fmla="*/ 760862 h 1512168"/>
              <a:gd name="connsiteX3" fmla="*/ 864096 w 864096"/>
              <a:gd name="connsiteY3" fmla="*/ 1512168 h 1512168"/>
              <a:gd name="connsiteX4" fmla="*/ 0 w 864096"/>
              <a:gd name="connsiteY4" fmla="*/ 1512168 h 1512168"/>
              <a:gd name="connsiteX5" fmla="*/ 321900 w 864096"/>
              <a:gd name="connsiteY5" fmla="*/ 758881 h 1512168"/>
              <a:gd name="connsiteX6" fmla="*/ 0 w 864096"/>
              <a:gd name="connsiteY6" fmla="*/ 0 h 1512168"/>
              <a:gd name="connsiteX0" fmla="*/ 0 w 864096"/>
              <a:gd name="connsiteY0" fmla="*/ 0 h 1512168"/>
              <a:gd name="connsiteX1" fmla="*/ 864096 w 864096"/>
              <a:gd name="connsiteY1" fmla="*/ 0 h 1512168"/>
              <a:gd name="connsiteX2" fmla="*/ 537629 w 864096"/>
              <a:gd name="connsiteY2" fmla="*/ 760862 h 1512168"/>
              <a:gd name="connsiteX3" fmla="*/ 864096 w 864096"/>
              <a:gd name="connsiteY3" fmla="*/ 1512168 h 1512168"/>
              <a:gd name="connsiteX4" fmla="*/ 0 w 864096"/>
              <a:gd name="connsiteY4" fmla="*/ 1512168 h 1512168"/>
              <a:gd name="connsiteX5" fmla="*/ 321900 w 864096"/>
              <a:gd name="connsiteY5" fmla="*/ 758881 h 1512168"/>
              <a:gd name="connsiteX6" fmla="*/ 0 w 864096"/>
              <a:gd name="connsiteY6" fmla="*/ 0 h 1512168"/>
              <a:gd name="connsiteX0" fmla="*/ 0 w 864096"/>
              <a:gd name="connsiteY0" fmla="*/ 0 h 1512168"/>
              <a:gd name="connsiteX1" fmla="*/ 864096 w 864096"/>
              <a:gd name="connsiteY1" fmla="*/ 0 h 1512168"/>
              <a:gd name="connsiteX2" fmla="*/ 537629 w 864096"/>
              <a:gd name="connsiteY2" fmla="*/ 760862 h 1512168"/>
              <a:gd name="connsiteX3" fmla="*/ 864096 w 864096"/>
              <a:gd name="connsiteY3" fmla="*/ 1512168 h 1512168"/>
              <a:gd name="connsiteX4" fmla="*/ 0 w 864096"/>
              <a:gd name="connsiteY4" fmla="*/ 1512168 h 1512168"/>
              <a:gd name="connsiteX5" fmla="*/ 334542 w 864096"/>
              <a:gd name="connsiteY5" fmla="*/ 756774 h 1512168"/>
              <a:gd name="connsiteX6" fmla="*/ 0 w 864096"/>
              <a:gd name="connsiteY6" fmla="*/ 0 h 1512168"/>
              <a:gd name="connsiteX0" fmla="*/ 0 w 864096"/>
              <a:gd name="connsiteY0" fmla="*/ 0 h 1512168"/>
              <a:gd name="connsiteX1" fmla="*/ 864096 w 864096"/>
              <a:gd name="connsiteY1" fmla="*/ 0 h 1512168"/>
              <a:gd name="connsiteX2" fmla="*/ 516560 w 864096"/>
              <a:gd name="connsiteY2" fmla="*/ 754541 h 1512168"/>
              <a:gd name="connsiteX3" fmla="*/ 864096 w 864096"/>
              <a:gd name="connsiteY3" fmla="*/ 1512168 h 1512168"/>
              <a:gd name="connsiteX4" fmla="*/ 0 w 864096"/>
              <a:gd name="connsiteY4" fmla="*/ 1512168 h 1512168"/>
              <a:gd name="connsiteX5" fmla="*/ 334542 w 864096"/>
              <a:gd name="connsiteY5" fmla="*/ 756774 h 1512168"/>
              <a:gd name="connsiteX6" fmla="*/ 0 w 864096"/>
              <a:gd name="connsiteY6" fmla="*/ 0 h 1512168"/>
              <a:gd name="connsiteX0" fmla="*/ 0 w 864096"/>
              <a:gd name="connsiteY0" fmla="*/ 0 h 1512168"/>
              <a:gd name="connsiteX1" fmla="*/ 864096 w 864096"/>
              <a:gd name="connsiteY1" fmla="*/ 0 h 1512168"/>
              <a:gd name="connsiteX2" fmla="*/ 516560 w 864096"/>
              <a:gd name="connsiteY2" fmla="*/ 754541 h 1512168"/>
              <a:gd name="connsiteX3" fmla="*/ 864096 w 864096"/>
              <a:gd name="connsiteY3" fmla="*/ 1512168 h 1512168"/>
              <a:gd name="connsiteX4" fmla="*/ 0 w 864096"/>
              <a:gd name="connsiteY4" fmla="*/ 1512168 h 1512168"/>
              <a:gd name="connsiteX5" fmla="*/ 338756 w 864096"/>
              <a:gd name="connsiteY5" fmla="*/ 756774 h 1512168"/>
              <a:gd name="connsiteX6" fmla="*/ 0 w 864096"/>
              <a:gd name="connsiteY6" fmla="*/ 0 h 1512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64096" h="1512168">
                <a:moveTo>
                  <a:pt x="0" y="0"/>
                </a:moveTo>
                <a:lnTo>
                  <a:pt x="864096" y="0"/>
                </a:lnTo>
                <a:cubicBezTo>
                  <a:pt x="864030" y="251453"/>
                  <a:pt x="516626" y="503088"/>
                  <a:pt x="516560" y="754541"/>
                </a:cubicBezTo>
                <a:cubicBezTo>
                  <a:pt x="516626" y="1007144"/>
                  <a:pt x="864030" y="1259565"/>
                  <a:pt x="864096" y="1512168"/>
                </a:cubicBezTo>
                <a:lnTo>
                  <a:pt x="0" y="1512168"/>
                </a:lnTo>
                <a:cubicBezTo>
                  <a:pt x="398" y="1262074"/>
                  <a:pt x="338358" y="1006868"/>
                  <a:pt x="338756" y="756774"/>
                </a:cubicBezTo>
                <a:cubicBezTo>
                  <a:pt x="338358" y="502812"/>
                  <a:pt x="398" y="253962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35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F7310C6-3383-461A-B336-E0BF227A694E}"/>
              </a:ext>
            </a:extLst>
          </p:cNvPr>
          <p:cNvSpPr/>
          <p:nvPr/>
        </p:nvSpPr>
        <p:spPr>
          <a:xfrm rot="10800000" flipV="1">
            <a:off x="2492681" y="2385950"/>
            <a:ext cx="842169" cy="84216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35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39597A4-F3BB-4F18-A4F4-3F01EA731A07}"/>
              </a:ext>
            </a:extLst>
          </p:cNvPr>
          <p:cNvSpPr/>
          <p:nvPr/>
        </p:nvSpPr>
        <p:spPr>
          <a:xfrm rot="10800000" flipV="1">
            <a:off x="2920427" y="3488405"/>
            <a:ext cx="842169" cy="84216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35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EF7AC91-11C2-4066-96DE-D9C788873925}"/>
              </a:ext>
            </a:extLst>
          </p:cNvPr>
          <p:cNvSpPr/>
          <p:nvPr/>
        </p:nvSpPr>
        <p:spPr>
          <a:xfrm>
            <a:off x="2920427" y="1285874"/>
            <a:ext cx="842169" cy="84216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350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FBC144D7-87AE-4A14-AA19-303FDACB6505}"/>
              </a:ext>
            </a:extLst>
          </p:cNvPr>
          <p:cNvSpPr/>
          <p:nvPr/>
        </p:nvSpPr>
        <p:spPr>
          <a:xfrm rot="10800000" flipV="1">
            <a:off x="2587031" y="2480294"/>
            <a:ext cx="653480" cy="65348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14300" dist="114300" dir="4800000" algn="tl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35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044F7222-BCC5-4DAA-9DB1-36CA814D9146}"/>
              </a:ext>
            </a:extLst>
          </p:cNvPr>
          <p:cNvSpPr/>
          <p:nvPr/>
        </p:nvSpPr>
        <p:spPr>
          <a:xfrm rot="10800000" flipV="1">
            <a:off x="3014777" y="3582749"/>
            <a:ext cx="653480" cy="65348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14300" dist="114300" dir="4800000" algn="tl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35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AEA60460-A699-48FF-86FE-23F491560909}"/>
              </a:ext>
            </a:extLst>
          </p:cNvPr>
          <p:cNvSpPr/>
          <p:nvPr/>
        </p:nvSpPr>
        <p:spPr>
          <a:xfrm>
            <a:off x="3014777" y="1380217"/>
            <a:ext cx="653481" cy="65348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14300" dist="114300" dir="4800000" algn="tl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350"/>
          </a:p>
        </p:txBody>
      </p:sp>
      <p:sp>
        <p:nvSpPr>
          <p:cNvPr id="35" name="Rectangle 6">
            <a:extLst>
              <a:ext uri="{FF2B5EF4-FFF2-40B4-BE49-F238E27FC236}">
                <a16:creationId xmlns:a16="http://schemas.microsoft.com/office/drawing/2014/main" id="{29B3FCCA-579F-42F6-B108-C775B1BE2744}"/>
              </a:ext>
            </a:extLst>
          </p:cNvPr>
          <p:cNvSpPr/>
          <p:nvPr/>
        </p:nvSpPr>
        <p:spPr>
          <a:xfrm rot="16200000" flipH="1" flipV="1">
            <a:off x="5302749" y="2433403"/>
            <a:ext cx="692536" cy="760816"/>
          </a:xfrm>
          <a:custGeom>
            <a:avLst/>
            <a:gdLst>
              <a:gd name="connsiteX0" fmla="*/ 0 w 864096"/>
              <a:gd name="connsiteY0" fmla="*/ 0 h 1512168"/>
              <a:gd name="connsiteX1" fmla="*/ 864096 w 864096"/>
              <a:gd name="connsiteY1" fmla="*/ 0 h 1512168"/>
              <a:gd name="connsiteX2" fmla="*/ 864096 w 864096"/>
              <a:gd name="connsiteY2" fmla="*/ 1512168 h 1512168"/>
              <a:gd name="connsiteX3" fmla="*/ 0 w 864096"/>
              <a:gd name="connsiteY3" fmla="*/ 1512168 h 1512168"/>
              <a:gd name="connsiteX4" fmla="*/ 0 w 864096"/>
              <a:gd name="connsiteY4" fmla="*/ 0 h 1512168"/>
              <a:gd name="connsiteX0" fmla="*/ 0 w 864096"/>
              <a:gd name="connsiteY0" fmla="*/ 0 h 1512168"/>
              <a:gd name="connsiteX1" fmla="*/ 864096 w 864096"/>
              <a:gd name="connsiteY1" fmla="*/ 0 h 1512168"/>
              <a:gd name="connsiteX2" fmla="*/ 864096 w 864096"/>
              <a:gd name="connsiteY2" fmla="*/ 1512168 h 1512168"/>
              <a:gd name="connsiteX3" fmla="*/ 0 w 864096"/>
              <a:gd name="connsiteY3" fmla="*/ 1512168 h 1512168"/>
              <a:gd name="connsiteX4" fmla="*/ 1195 w 864096"/>
              <a:gd name="connsiteY4" fmla="*/ 761886 h 1512168"/>
              <a:gd name="connsiteX5" fmla="*/ 0 w 864096"/>
              <a:gd name="connsiteY5" fmla="*/ 0 h 1512168"/>
              <a:gd name="connsiteX0" fmla="*/ 0 w 864096"/>
              <a:gd name="connsiteY0" fmla="*/ 0 h 1512168"/>
              <a:gd name="connsiteX1" fmla="*/ 864096 w 864096"/>
              <a:gd name="connsiteY1" fmla="*/ 0 h 1512168"/>
              <a:gd name="connsiteX2" fmla="*/ 864096 w 864096"/>
              <a:gd name="connsiteY2" fmla="*/ 1512168 h 1512168"/>
              <a:gd name="connsiteX3" fmla="*/ 0 w 864096"/>
              <a:gd name="connsiteY3" fmla="*/ 1512168 h 1512168"/>
              <a:gd name="connsiteX4" fmla="*/ 147951 w 864096"/>
              <a:gd name="connsiteY4" fmla="*/ 765649 h 1512168"/>
              <a:gd name="connsiteX5" fmla="*/ 0 w 864096"/>
              <a:gd name="connsiteY5" fmla="*/ 0 h 1512168"/>
              <a:gd name="connsiteX0" fmla="*/ 0 w 864096"/>
              <a:gd name="connsiteY0" fmla="*/ 0 h 1512168"/>
              <a:gd name="connsiteX1" fmla="*/ 864096 w 864096"/>
              <a:gd name="connsiteY1" fmla="*/ 0 h 1512168"/>
              <a:gd name="connsiteX2" fmla="*/ 678528 w 864096"/>
              <a:gd name="connsiteY2" fmla="*/ 769412 h 1512168"/>
              <a:gd name="connsiteX3" fmla="*/ 864096 w 864096"/>
              <a:gd name="connsiteY3" fmla="*/ 1512168 h 1512168"/>
              <a:gd name="connsiteX4" fmla="*/ 0 w 864096"/>
              <a:gd name="connsiteY4" fmla="*/ 1512168 h 1512168"/>
              <a:gd name="connsiteX5" fmla="*/ 147951 w 864096"/>
              <a:gd name="connsiteY5" fmla="*/ 765649 h 1512168"/>
              <a:gd name="connsiteX6" fmla="*/ 0 w 864096"/>
              <a:gd name="connsiteY6" fmla="*/ 0 h 1512168"/>
              <a:gd name="connsiteX0" fmla="*/ 0 w 864096"/>
              <a:gd name="connsiteY0" fmla="*/ 0 h 1512168"/>
              <a:gd name="connsiteX1" fmla="*/ 864096 w 864096"/>
              <a:gd name="connsiteY1" fmla="*/ 0 h 1512168"/>
              <a:gd name="connsiteX2" fmla="*/ 678528 w 864096"/>
              <a:gd name="connsiteY2" fmla="*/ 769412 h 1512168"/>
              <a:gd name="connsiteX3" fmla="*/ 864096 w 864096"/>
              <a:gd name="connsiteY3" fmla="*/ 1512168 h 1512168"/>
              <a:gd name="connsiteX4" fmla="*/ 0 w 864096"/>
              <a:gd name="connsiteY4" fmla="*/ 1512168 h 1512168"/>
              <a:gd name="connsiteX5" fmla="*/ 185581 w 864096"/>
              <a:gd name="connsiteY5" fmla="*/ 765649 h 1512168"/>
              <a:gd name="connsiteX6" fmla="*/ 0 w 864096"/>
              <a:gd name="connsiteY6" fmla="*/ 0 h 1512168"/>
              <a:gd name="connsiteX0" fmla="*/ 0 w 864096"/>
              <a:gd name="connsiteY0" fmla="*/ 0 h 1512168"/>
              <a:gd name="connsiteX1" fmla="*/ 864096 w 864096"/>
              <a:gd name="connsiteY1" fmla="*/ 0 h 1512168"/>
              <a:gd name="connsiteX2" fmla="*/ 678528 w 864096"/>
              <a:gd name="connsiteY2" fmla="*/ 769412 h 1512168"/>
              <a:gd name="connsiteX3" fmla="*/ 864096 w 864096"/>
              <a:gd name="connsiteY3" fmla="*/ 1512168 h 1512168"/>
              <a:gd name="connsiteX4" fmla="*/ 0 w 864096"/>
              <a:gd name="connsiteY4" fmla="*/ 1512168 h 1512168"/>
              <a:gd name="connsiteX5" fmla="*/ 185581 w 864096"/>
              <a:gd name="connsiteY5" fmla="*/ 765649 h 1512168"/>
              <a:gd name="connsiteX6" fmla="*/ 0 w 864096"/>
              <a:gd name="connsiteY6" fmla="*/ 0 h 1512168"/>
              <a:gd name="connsiteX0" fmla="*/ 0 w 972108"/>
              <a:gd name="connsiteY0" fmla="*/ 0 h 1512168"/>
              <a:gd name="connsiteX1" fmla="*/ 864096 w 972108"/>
              <a:gd name="connsiteY1" fmla="*/ 0 h 1512168"/>
              <a:gd name="connsiteX2" fmla="*/ 864096 w 972108"/>
              <a:gd name="connsiteY2" fmla="*/ 1512168 h 1512168"/>
              <a:gd name="connsiteX3" fmla="*/ 0 w 972108"/>
              <a:gd name="connsiteY3" fmla="*/ 1512168 h 1512168"/>
              <a:gd name="connsiteX4" fmla="*/ 185581 w 972108"/>
              <a:gd name="connsiteY4" fmla="*/ 765649 h 1512168"/>
              <a:gd name="connsiteX5" fmla="*/ 0 w 972108"/>
              <a:gd name="connsiteY5" fmla="*/ 0 h 1512168"/>
              <a:gd name="connsiteX0" fmla="*/ 0 w 864096"/>
              <a:gd name="connsiteY0" fmla="*/ 0 h 1512168"/>
              <a:gd name="connsiteX1" fmla="*/ 864096 w 864096"/>
              <a:gd name="connsiteY1" fmla="*/ 0 h 1512168"/>
              <a:gd name="connsiteX2" fmla="*/ 864096 w 864096"/>
              <a:gd name="connsiteY2" fmla="*/ 1512168 h 1512168"/>
              <a:gd name="connsiteX3" fmla="*/ 0 w 864096"/>
              <a:gd name="connsiteY3" fmla="*/ 1512168 h 1512168"/>
              <a:gd name="connsiteX4" fmla="*/ 185581 w 864096"/>
              <a:gd name="connsiteY4" fmla="*/ 765649 h 1512168"/>
              <a:gd name="connsiteX5" fmla="*/ 0 w 864096"/>
              <a:gd name="connsiteY5" fmla="*/ 0 h 1512168"/>
              <a:gd name="connsiteX0" fmla="*/ 0 w 864096"/>
              <a:gd name="connsiteY0" fmla="*/ 0 h 1512168"/>
              <a:gd name="connsiteX1" fmla="*/ 864096 w 864096"/>
              <a:gd name="connsiteY1" fmla="*/ 0 h 1512168"/>
              <a:gd name="connsiteX2" fmla="*/ 863899 w 864096"/>
              <a:gd name="connsiteY2" fmla="*/ 754360 h 1512168"/>
              <a:gd name="connsiteX3" fmla="*/ 864096 w 864096"/>
              <a:gd name="connsiteY3" fmla="*/ 1512168 h 1512168"/>
              <a:gd name="connsiteX4" fmla="*/ 0 w 864096"/>
              <a:gd name="connsiteY4" fmla="*/ 1512168 h 1512168"/>
              <a:gd name="connsiteX5" fmla="*/ 185581 w 864096"/>
              <a:gd name="connsiteY5" fmla="*/ 765649 h 1512168"/>
              <a:gd name="connsiteX6" fmla="*/ 0 w 864096"/>
              <a:gd name="connsiteY6" fmla="*/ 0 h 1512168"/>
              <a:gd name="connsiteX0" fmla="*/ 0 w 864096"/>
              <a:gd name="connsiteY0" fmla="*/ 0 h 1512168"/>
              <a:gd name="connsiteX1" fmla="*/ 864096 w 864096"/>
              <a:gd name="connsiteY1" fmla="*/ 0 h 1512168"/>
              <a:gd name="connsiteX2" fmla="*/ 674328 w 864096"/>
              <a:gd name="connsiteY2" fmla="*/ 761051 h 1512168"/>
              <a:gd name="connsiteX3" fmla="*/ 864096 w 864096"/>
              <a:gd name="connsiteY3" fmla="*/ 1512168 h 1512168"/>
              <a:gd name="connsiteX4" fmla="*/ 0 w 864096"/>
              <a:gd name="connsiteY4" fmla="*/ 1512168 h 1512168"/>
              <a:gd name="connsiteX5" fmla="*/ 185581 w 864096"/>
              <a:gd name="connsiteY5" fmla="*/ 765649 h 1512168"/>
              <a:gd name="connsiteX6" fmla="*/ 0 w 864096"/>
              <a:gd name="connsiteY6" fmla="*/ 0 h 1512168"/>
              <a:gd name="connsiteX0" fmla="*/ 0 w 864096"/>
              <a:gd name="connsiteY0" fmla="*/ 0 h 1512168"/>
              <a:gd name="connsiteX1" fmla="*/ 864096 w 864096"/>
              <a:gd name="connsiteY1" fmla="*/ 0 h 1512168"/>
              <a:gd name="connsiteX2" fmla="*/ 674328 w 864096"/>
              <a:gd name="connsiteY2" fmla="*/ 761051 h 1512168"/>
              <a:gd name="connsiteX3" fmla="*/ 864096 w 864096"/>
              <a:gd name="connsiteY3" fmla="*/ 1512168 h 1512168"/>
              <a:gd name="connsiteX4" fmla="*/ 0 w 864096"/>
              <a:gd name="connsiteY4" fmla="*/ 1512168 h 1512168"/>
              <a:gd name="connsiteX5" fmla="*/ 202027 w 864096"/>
              <a:gd name="connsiteY5" fmla="*/ 755781 h 1512168"/>
              <a:gd name="connsiteX6" fmla="*/ 0 w 864096"/>
              <a:gd name="connsiteY6" fmla="*/ 0 h 1512168"/>
              <a:gd name="connsiteX0" fmla="*/ 0 w 864096"/>
              <a:gd name="connsiteY0" fmla="*/ 0 h 1512168"/>
              <a:gd name="connsiteX1" fmla="*/ 864096 w 864096"/>
              <a:gd name="connsiteY1" fmla="*/ 0 h 1512168"/>
              <a:gd name="connsiteX2" fmla="*/ 644725 w 864096"/>
              <a:gd name="connsiteY2" fmla="*/ 761051 h 1512168"/>
              <a:gd name="connsiteX3" fmla="*/ 864096 w 864096"/>
              <a:gd name="connsiteY3" fmla="*/ 1512168 h 1512168"/>
              <a:gd name="connsiteX4" fmla="*/ 0 w 864096"/>
              <a:gd name="connsiteY4" fmla="*/ 1512168 h 1512168"/>
              <a:gd name="connsiteX5" fmla="*/ 202027 w 864096"/>
              <a:gd name="connsiteY5" fmla="*/ 755781 h 1512168"/>
              <a:gd name="connsiteX6" fmla="*/ 0 w 864096"/>
              <a:gd name="connsiteY6" fmla="*/ 0 h 1512168"/>
              <a:gd name="connsiteX0" fmla="*/ 0 w 864096"/>
              <a:gd name="connsiteY0" fmla="*/ 0 h 1512168"/>
              <a:gd name="connsiteX1" fmla="*/ 864096 w 864096"/>
              <a:gd name="connsiteY1" fmla="*/ 0 h 1512168"/>
              <a:gd name="connsiteX2" fmla="*/ 644725 w 864096"/>
              <a:gd name="connsiteY2" fmla="*/ 761051 h 1512168"/>
              <a:gd name="connsiteX3" fmla="*/ 864096 w 864096"/>
              <a:gd name="connsiteY3" fmla="*/ 1512168 h 1512168"/>
              <a:gd name="connsiteX4" fmla="*/ 0 w 864096"/>
              <a:gd name="connsiteY4" fmla="*/ 1512168 h 1512168"/>
              <a:gd name="connsiteX5" fmla="*/ 234919 w 864096"/>
              <a:gd name="connsiteY5" fmla="*/ 755781 h 1512168"/>
              <a:gd name="connsiteX6" fmla="*/ 0 w 864096"/>
              <a:gd name="connsiteY6" fmla="*/ 0 h 1512168"/>
              <a:gd name="connsiteX0" fmla="*/ 0 w 864096"/>
              <a:gd name="connsiteY0" fmla="*/ 0 h 1512168"/>
              <a:gd name="connsiteX1" fmla="*/ 864096 w 864096"/>
              <a:gd name="connsiteY1" fmla="*/ 0 h 1512168"/>
              <a:gd name="connsiteX2" fmla="*/ 615122 w 864096"/>
              <a:gd name="connsiteY2" fmla="*/ 767630 h 1512168"/>
              <a:gd name="connsiteX3" fmla="*/ 864096 w 864096"/>
              <a:gd name="connsiteY3" fmla="*/ 1512168 h 1512168"/>
              <a:gd name="connsiteX4" fmla="*/ 0 w 864096"/>
              <a:gd name="connsiteY4" fmla="*/ 1512168 h 1512168"/>
              <a:gd name="connsiteX5" fmla="*/ 234919 w 864096"/>
              <a:gd name="connsiteY5" fmla="*/ 755781 h 1512168"/>
              <a:gd name="connsiteX6" fmla="*/ 0 w 864096"/>
              <a:gd name="connsiteY6" fmla="*/ 0 h 1512168"/>
              <a:gd name="connsiteX0" fmla="*/ 0 w 864096"/>
              <a:gd name="connsiteY0" fmla="*/ 0 h 1512168"/>
              <a:gd name="connsiteX1" fmla="*/ 864096 w 864096"/>
              <a:gd name="connsiteY1" fmla="*/ 0 h 1512168"/>
              <a:gd name="connsiteX2" fmla="*/ 615122 w 864096"/>
              <a:gd name="connsiteY2" fmla="*/ 767630 h 1512168"/>
              <a:gd name="connsiteX3" fmla="*/ 864096 w 864096"/>
              <a:gd name="connsiteY3" fmla="*/ 1512168 h 1512168"/>
              <a:gd name="connsiteX4" fmla="*/ 0 w 864096"/>
              <a:gd name="connsiteY4" fmla="*/ 1512168 h 1512168"/>
              <a:gd name="connsiteX5" fmla="*/ 238208 w 864096"/>
              <a:gd name="connsiteY5" fmla="*/ 755781 h 1512168"/>
              <a:gd name="connsiteX6" fmla="*/ 0 w 864096"/>
              <a:gd name="connsiteY6" fmla="*/ 0 h 1512168"/>
              <a:gd name="connsiteX0" fmla="*/ 0 w 864096"/>
              <a:gd name="connsiteY0" fmla="*/ 0 h 1512168"/>
              <a:gd name="connsiteX1" fmla="*/ 864096 w 864096"/>
              <a:gd name="connsiteY1" fmla="*/ 0 h 1512168"/>
              <a:gd name="connsiteX2" fmla="*/ 615122 w 864096"/>
              <a:gd name="connsiteY2" fmla="*/ 757762 h 1512168"/>
              <a:gd name="connsiteX3" fmla="*/ 864096 w 864096"/>
              <a:gd name="connsiteY3" fmla="*/ 1512168 h 1512168"/>
              <a:gd name="connsiteX4" fmla="*/ 0 w 864096"/>
              <a:gd name="connsiteY4" fmla="*/ 1512168 h 1512168"/>
              <a:gd name="connsiteX5" fmla="*/ 238208 w 864096"/>
              <a:gd name="connsiteY5" fmla="*/ 755781 h 1512168"/>
              <a:gd name="connsiteX6" fmla="*/ 0 w 864096"/>
              <a:gd name="connsiteY6" fmla="*/ 0 h 1512168"/>
              <a:gd name="connsiteX0" fmla="*/ 0 w 864096"/>
              <a:gd name="connsiteY0" fmla="*/ 0 h 1512168"/>
              <a:gd name="connsiteX1" fmla="*/ 864096 w 864096"/>
              <a:gd name="connsiteY1" fmla="*/ 0 h 1512168"/>
              <a:gd name="connsiteX2" fmla="*/ 571726 w 864096"/>
              <a:gd name="connsiteY2" fmla="*/ 760862 h 1512168"/>
              <a:gd name="connsiteX3" fmla="*/ 864096 w 864096"/>
              <a:gd name="connsiteY3" fmla="*/ 1512168 h 1512168"/>
              <a:gd name="connsiteX4" fmla="*/ 0 w 864096"/>
              <a:gd name="connsiteY4" fmla="*/ 1512168 h 1512168"/>
              <a:gd name="connsiteX5" fmla="*/ 238208 w 864096"/>
              <a:gd name="connsiteY5" fmla="*/ 755781 h 1512168"/>
              <a:gd name="connsiteX6" fmla="*/ 0 w 864096"/>
              <a:gd name="connsiteY6" fmla="*/ 0 h 1512168"/>
              <a:gd name="connsiteX0" fmla="*/ 0 w 864096"/>
              <a:gd name="connsiteY0" fmla="*/ 0 h 1512168"/>
              <a:gd name="connsiteX1" fmla="*/ 864096 w 864096"/>
              <a:gd name="connsiteY1" fmla="*/ 0 h 1512168"/>
              <a:gd name="connsiteX2" fmla="*/ 571726 w 864096"/>
              <a:gd name="connsiteY2" fmla="*/ 760862 h 1512168"/>
              <a:gd name="connsiteX3" fmla="*/ 864096 w 864096"/>
              <a:gd name="connsiteY3" fmla="*/ 1512168 h 1512168"/>
              <a:gd name="connsiteX4" fmla="*/ 0 w 864096"/>
              <a:gd name="connsiteY4" fmla="*/ 1512168 h 1512168"/>
              <a:gd name="connsiteX5" fmla="*/ 297102 w 864096"/>
              <a:gd name="connsiteY5" fmla="*/ 761981 h 1512168"/>
              <a:gd name="connsiteX6" fmla="*/ 0 w 864096"/>
              <a:gd name="connsiteY6" fmla="*/ 0 h 1512168"/>
              <a:gd name="connsiteX0" fmla="*/ 0 w 864096"/>
              <a:gd name="connsiteY0" fmla="*/ 0 h 1512168"/>
              <a:gd name="connsiteX1" fmla="*/ 864096 w 864096"/>
              <a:gd name="connsiteY1" fmla="*/ 0 h 1512168"/>
              <a:gd name="connsiteX2" fmla="*/ 537629 w 864096"/>
              <a:gd name="connsiteY2" fmla="*/ 760862 h 1512168"/>
              <a:gd name="connsiteX3" fmla="*/ 864096 w 864096"/>
              <a:gd name="connsiteY3" fmla="*/ 1512168 h 1512168"/>
              <a:gd name="connsiteX4" fmla="*/ 0 w 864096"/>
              <a:gd name="connsiteY4" fmla="*/ 1512168 h 1512168"/>
              <a:gd name="connsiteX5" fmla="*/ 297102 w 864096"/>
              <a:gd name="connsiteY5" fmla="*/ 761981 h 1512168"/>
              <a:gd name="connsiteX6" fmla="*/ 0 w 864096"/>
              <a:gd name="connsiteY6" fmla="*/ 0 h 1512168"/>
              <a:gd name="connsiteX0" fmla="*/ 0 w 864096"/>
              <a:gd name="connsiteY0" fmla="*/ 0 h 1512168"/>
              <a:gd name="connsiteX1" fmla="*/ 864096 w 864096"/>
              <a:gd name="connsiteY1" fmla="*/ 0 h 1512168"/>
              <a:gd name="connsiteX2" fmla="*/ 537629 w 864096"/>
              <a:gd name="connsiteY2" fmla="*/ 760862 h 1512168"/>
              <a:gd name="connsiteX3" fmla="*/ 864096 w 864096"/>
              <a:gd name="connsiteY3" fmla="*/ 1512168 h 1512168"/>
              <a:gd name="connsiteX4" fmla="*/ 0 w 864096"/>
              <a:gd name="connsiteY4" fmla="*/ 1512168 h 1512168"/>
              <a:gd name="connsiteX5" fmla="*/ 321900 w 864096"/>
              <a:gd name="connsiteY5" fmla="*/ 758881 h 1512168"/>
              <a:gd name="connsiteX6" fmla="*/ 0 w 864096"/>
              <a:gd name="connsiteY6" fmla="*/ 0 h 1512168"/>
              <a:gd name="connsiteX0" fmla="*/ 0 w 864096"/>
              <a:gd name="connsiteY0" fmla="*/ 0 h 1512168"/>
              <a:gd name="connsiteX1" fmla="*/ 864096 w 864096"/>
              <a:gd name="connsiteY1" fmla="*/ 0 h 1512168"/>
              <a:gd name="connsiteX2" fmla="*/ 537629 w 864096"/>
              <a:gd name="connsiteY2" fmla="*/ 760862 h 1512168"/>
              <a:gd name="connsiteX3" fmla="*/ 864096 w 864096"/>
              <a:gd name="connsiteY3" fmla="*/ 1512168 h 1512168"/>
              <a:gd name="connsiteX4" fmla="*/ 0 w 864096"/>
              <a:gd name="connsiteY4" fmla="*/ 1512168 h 1512168"/>
              <a:gd name="connsiteX5" fmla="*/ 321900 w 864096"/>
              <a:gd name="connsiteY5" fmla="*/ 758881 h 1512168"/>
              <a:gd name="connsiteX6" fmla="*/ 0 w 864096"/>
              <a:gd name="connsiteY6" fmla="*/ 0 h 1512168"/>
              <a:gd name="connsiteX0" fmla="*/ 0 w 864096"/>
              <a:gd name="connsiteY0" fmla="*/ 0 h 1512168"/>
              <a:gd name="connsiteX1" fmla="*/ 864096 w 864096"/>
              <a:gd name="connsiteY1" fmla="*/ 0 h 1512168"/>
              <a:gd name="connsiteX2" fmla="*/ 537629 w 864096"/>
              <a:gd name="connsiteY2" fmla="*/ 760862 h 1512168"/>
              <a:gd name="connsiteX3" fmla="*/ 864096 w 864096"/>
              <a:gd name="connsiteY3" fmla="*/ 1512168 h 1512168"/>
              <a:gd name="connsiteX4" fmla="*/ 0 w 864096"/>
              <a:gd name="connsiteY4" fmla="*/ 1512168 h 1512168"/>
              <a:gd name="connsiteX5" fmla="*/ 334542 w 864096"/>
              <a:gd name="connsiteY5" fmla="*/ 756774 h 1512168"/>
              <a:gd name="connsiteX6" fmla="*/ 0 w 864096"/>
              <a:gd name="connsiteY6" fmla="*/ 0 h 1512168"/>
              <a:gd name="connsiteX0" fmla="*/ 0 w 864096"/>
              <a:gd name="connsiteY0" fmla="*/ 0 h 1512168"/>
              <a:gd name="connsiteX1" fmla="*/ 864096 w 864096"/>
              <a:gd name="connsiteY1" fmla="*/ 0 h 1512168"/>
              <a:gd name="connsiteX2" fmla="*/ 516560 w 864096"/>
              <a:gd name="connsiteY2" fmla="*/ 754541 h 1512168"/>
              <a:gd name="connsiteX3" fmla="*/ 864096 w 864096"/>
              <a:gd name="connsiteY3" fmla="*/ 1512168 h 1512168"/>
              <a:gd name="connsiteX4" fmla="*/ 0 w 864096"/>
              <a:gd name="connsiteY4" fmla="*/ 1512168 h 1512168"/>
              <a:gd name="connsiteX5" fmla="*/ 334542 w 864096"/>
              <a:gd name="connsiteY5" fmla="*/ 756774 h 1512168"/>
              <a:gd name="connsiteX6" fmla="*/ 0 w 864096"/>
              <a:gd name="connsiteY6" fmla="*/ 0 h 1512168"/>
              <a:gd name="connsiteX0" fmla="*/ 0 w 864096"/>
              <a:gd name="connsiteY0" fmla="*/ 0 h 1512168"/>
              <a:gd name="connsiteX1" fmla="*/ 864096 w 864096"/>
              <a:gd name="connsiteY1" fmla="*/ 0 h 1512168"/>
              <a:gd name="connsiteX2" fmla="*/ 516560 w 864096"/>
              <a:gd name="connsiteY2" fmla="*/ 754541 h 1512168"/>
              <a:gd name="connsiteX3" fmla="*/ 864096 w 864096"/>
              <a:gd name="connsiteY3" fmla="*/ 1512168 h 1512168"/>
              <a:gd name="connsiteX4" fmla="*/ 0 w 864096"/>
              <a:gd name="connsiteY4" fmla="*/ 1512168 h 1512168"/>
              <a:gd name="connsiteX5" fmla="*/ 338756 w 864096"/>
              <a:gd name="connsiteY5" fmla="*/ 756774 h 1512168"/>
              <a:gd name="connsiteX6" fmla="*/ 0 w 864096"/>
              <a:gd name="connsiteY6" fmla="*/ 0 h 1512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64096" h="1512168">
                <a:moveTo>
                  <a:pt x="0" y="0"/>
                </a:moveTo>
                <a:lnTo>
                  <a:pt x="864096" y="0"/>
                </a:lnTo>
                <a:cubicBezTo>
                  <a:pt x="864030" y="251453"/>
                  <a:pt x="516626" y="503088"/>
                  <a:pt x="516560" y="754541"/>
                </a:cubicBezTo>
                <a:cubicBezTo>
                  <a:pt x="516626" y="1007144"/>
                  <a:pt x="864030" y="1259565"/>
                  <a:pt x="864096" y="1512168"/>
                </a:cubicBezTo>
                <a:lnTo>
                  <a:pt x="0" y="1512168"/>
                </a:lnTo>
                <a:cubicBezTo>
                  <a:pt x="398" y="1262074"/>
                  <a:pt x="338358" y="1006868"/>
                  <a:pt x="338756" y="756774"/>
                </a:cubicBezTo>
                <a:cubicBezTo>
                  <a:pt x="338358" y="502812"/>
                  <a:pt x="398" y="253962"/>
                  <a:pt x="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350"/>
          </a:p>
        </p:txBody>
      </p:sp>
      <p:sp>
        <p:nvSpPr>
          <p:cNvPr id="33" name="Rectangle 6">
            <a:extLst>
              <a:ext uri="{FF2B5EF4-FFF2-40B4-BE49-F238E27FC236}">
                <a16:creationId xmlns:a16="http://schemas.microsoft.com/office/drawing/2014/main" id="{74D4C647-41C3-436D-BC85-BE6A57D95D03}"/>
              </a:ext>
            </a:extLst>
          </p:cNvPr>
          <p:cNvSpPr/>
          <p:nvPr/>
        </p:nvSpPr>
        <p:spPr>
          <a:xfrm rot="18640883" flipH="1" flipV="1">
            <a:off x="5004135" y="3173976"/>
            <a:ext cx="692536" cy="760816"/>
          </a:xfrm>
          <a:custGeom>
            <a:avLst/>
            <a:gdLst>
              <a:gd name="connsiteX0" fmla="*/ 0 w 864096"/>
              <a:gd name="connsiteY0" fmla="*/ 0 h 1512168"/>
              <a:gd name="connsiteX1" fmla="*/ 864096 w 864096"/>
              <a:gd name="connsiteY1" fmla="*/ 0 h 1512168"/>
              <a:gd name="connsiteX2" fmla="*/ 864096 w 864096"/>
              <a:gd name="connsiteY2" fmla="*/ 1512168 h 1512168"/>
              <a:gd name="connsiteX3" fmla="*/ 0 w 864096"/>
              <a:gd name="connsiteY3" fmla="*/ 1512168 h 1512168"/>
              <a:gd name="connsiteX4" fmla="*/ 0 w 864096"/>
              <a:gd name="connsiteY4" fmla="*/ 0 h 1512168"/>
              <a:gd name="connsiteX0" fmla="*/ 0 w 864096"/>
              <a:gd name="connsiteY0" fmla="*/ 0 h 1512168"/>
              <a:gd name="connsiteX1" fmla="*/ 864096 w 864096"/>
              <a:gd name="connsiteY1" fmla="*/ 0 h 1512168"/>
              <a:gd name="connsiteX2" fmla="*/ 864096 w 864096"/>
              <a:gd name="connsiteY2" fmla="*/ 1512168 h 1512168"/>
              <a:gd name="connsiteX3" fmla="*/ 0 w 864096"/>
              <a:gd name="connsiteY3" fmla="*/ 1512168 h 1512168"/>
              <a:gd name="connsiteX4" fmla="*/ 1195 w 864096"/>
              <a:gd name="connsiteY4" fmla="*/ 761886 h 1512168"/>
              <a:gd name="connsiteX5" fmla="*/ 0 w 864096"/>
              <a:gd name="connsiteY5" fmla="*/ 0 h 1512168"/>
              <a:gd name="connsiteX0" fmla="*/ 0 w 864096"/>
              <a:gd name="connsiteY0" fmla="*/ 0 h 1512168"/>
              <a:gd name="connsiteX1" fmla="*/ 864096 w 864096"/>
              <a:gd name="connsiteY1" fmla="*/ 0 h 1512168"/>
              <a:gd name="connsiteX2" fmla="*/ 864096 w 864096"/>
              <a:gd name="connsiteY2" fmla="*/ 1512168 h 1512168"/>
              <a:gd name="connsiteX3" fmla="*/ 0 w 864096"/>
              <a:gd name="connsiteY3" fmla="*/ 1512168 h 1512168"/>
              <a:gd name="connsiteX4" fmla="*/ 147951 w 864096"/>
              <a:gd name="connsiteY4" fmla="*/ 765649 h 1512168"/>
              <a:gd name="connsiteX5" fmla="*/ 0 w 864096"/>
              <a:gd name="connsiteY5" fmla="*/ 0 h 1512168"/>
              <a:gd name="connsiteX0" fmla="*/ 0 w 864096"/>
              <a:gd name="connsiteY0" fmla="*/ 0 h 1512168"/>
              <a:gd name="connsiteX1" fmla="*/ 864096 w 864096"/>
              <a:gd name="connsiteY1" fmla="*/ 0 h 1512168"/>
              <a:gd name="connsiteX2" fmla="*/ 678528 w 864096"/>
              <a:gd name="connsiteY2" fmla="*/ 769412 h 1512168"/>
              <a:gd name="connsiteX3" fmla="*/ 864096 w 864096"/>
              <a:gd name="connsiteY3" fmla="*/ 1512168 h 1512168"/>
              <a:gd name="connsiteX4" fmla="*/ 0 w 864096"/>
              <a:gd name="connsiteY4" fmla="*/ 1512168 h 1512168"/>
              <a:gd name="connsiteX5" fmla="*/ 147951 w 864096"/>
              <a:gd name="connsiteY5" fmla="*/ 765649 h 1512168"/>
              <a:gd name="connsiteX6" fmla="*/ 0 w 864096"/>
              <a:gd name="connsiteY6" fmla="*/ 0 h 1512168"/>
              <a:gd name="connsiteX0" fmla="*/ 0 w 864096"/>
              <a:gd name="connsiteY0" fmla="*/ 0 h 1512168"/>
              <a:gd name="connsiteX1" fmla="*/ 864096 w 864096"/>
              <a:gd name="connsiteY1" fmla="*/ 0 h 1512168"/>
              <a:gd name="connsiteX2" fmla="*/ 678528 w 864096"/>
              <a:gd name="connsiteY2" fmla="*/ 769412 h 1512168"/>
              <a:gd name="connsiteX3" fmla="*/ 864096 w 864096"/>
              <a:gd name="connsiteY3" fmla="*/ 1512168 h 1512168"/>
              <a:gd name="connsiteX4" fmla="*/ 0 w 864096"/>
              <a:gd name="connsiteY4" fmla="*/ 1512168 h 1512168"/>
              <a:gd name="connsiteX5" fmla="*/ 185581 w 864096"/>
              <a:gd name="connsiteY5" fmla="*/ 765649 h 1512168"/>
              <a:gd name="connsiteX6" fmla="*/ 0 w 864096"/>
              <a:gd name="connsiteY6" fmla="*/ 0 h 1512168"/>
              <a:gd name="connsiteX0" fmla="*/ 0 w 864096"/>
              <a:gd name="connsiteY0" fmla="*/ 0 h 1512168"/>
              <a:gd name="connsiteX1" fmla="*/ 864096 w 864096"/>
              <a:gd name="connsiteY1" fmla="*/ 0 h 1512168"/>
              <a:gd name="connsiteX2" fmla="*/ 678528 w 864096"/>
              <a:gd name="connsiteY2" fmla="*/ 769412 h 1512168"/>
              <a:gd name="connsiteX3" fmla="*/ 864096 w 864096"/>
              <a:gd name="connsiteY3" fmla="*/ 1512168 h 1512168"/>
              <a:gd name="connsiteX4" fmla="*/ 0 w 864096"/>
              <a:gd name="connsiteY4" fmla="*/ 1512168 h 1512168"/>
              <a:gd name="connsiteX5" fmla="*/ 185581 w 864096"/>
              <a:gd name="connsiteY5" fmla="*/ 765649 h 1512168"/>
              <a:gd name="connsiteX6" fmla="*/ 0 w 864096"/>
              <a:gd name="connsiteY6" fmla="*/ 0 h 1512168"/>
              <a:gd name="connsiteX0" fmla="*/ 0 w 972108"/>
              <a:gd name="connsiteY0" fmla="*/ 0 h 1512168"/>
              <a:gd name="connsiteX1" fmla="*/ 864096 w 972108"/>
              <a:gd name="connsiteY1" fmla="*/ 0 h 1512168"/>
              <a:gd name="connsiteX2" fmla="*/ 864096 w 972108"/>
              <a:gd name="connsiteY2" fmla="*/ 1512168 h 1512168"/>
              <a:gd name="connsiteX3" fmla="*/ 0 w 972108"/>
              <a:gd name="connsiteY3" fmla="*/ 1512168 h 1512168"/>
              <a:gd name="connsiteX4" fmla="*/ 185581 w 972108"/>
              <a:gd name="connsiteY4" fmla="*/ 765649 h 1512168"/>
              <a:gd name="connsiteX5" fmla="*/ 0 w 972108"/>
              <a:gd name="connsiteY5" fmla="*/ 0 h 1512168"/>
              <a:gd name="connsiteX0" fmla="*/ 0 w 864096"/>
              <a:gd name="connsiteY0" fmla="*/ 0 h 1512168"/>
              <a:gd name="connsiteX1" fmla="*/ 864096 w 864096"/>
              <a:gd name="connsiteY1" fmla="*/ 0 h 1512168"/>
              <a:gd name="connsiteX2" fmla="*/ 864096 w 864096"/>
              <a:gd name="connsiteY2" fmla="*/ 1512168 h 1512168"/>
              <a:gd name="connsiteX3" fmla="*/ 0 w 864096"/>
              <a:gd name="connsiteY3" fmla="*/ 1512168 h 1512168"/>
              <a:gd name="connsiteX4" fmla="*/ 185581 w 864096"/>
              <a:gd name="connsiteY4" fmla="*/ 765649 h 1512168"/>
              <a:gd name="connsiteX5" fmla="*/ 0 w 864096"/>
              <a:gd name="connsiteY5" fmla="*/ 0 h 1512168"/>
              <a:gd name="connsiteX0" fmla="*/ 0 w 864096"/>
              <a:gd name="connsiteY0" fmla="*/ 0 h 1512168"/>
              <a:gd name="connsiteX1" fmla="*/ 864096 w 864096"/>
              <a:gd name="connsiteY1" fmla="*/ 0 h 1512168"/>
              <a:gd name="connsiteX2" fmla="*/ 863899 w 864096"/>
              <a:gd name="connsiteY2" fmla="*/ 754360 h 1512168"/>
              <a:gd name="connsiteX3" fmla="*/ 864096 w 864096"/>
              <a:gd name="connsiteY3" fmla="*/ 1512168 h 1512168"/>
              <a:gd name="connsiteX4" fmla="*/ 0 w 864096"/>
              <a:gd name="connsiteY4" fmla="*/ 1512168 h 1512168"/>
              <a:gd name="connsiteX5" fmla="*/ 185581 w 864096"/>
              <a:gd name="connsiteY5" fmla="*/ 765649 h 1512168"/>
              <a:gd name="connsiteX6" fmla="*/ 0 w 864096"/>
              <a:gd name="connsiteY6" fmla="*/ 0 h 1512168"/>
              <a:gd name="connsiteX0" fmla="*/ 0 w 864096"/>
              <a:gd name="connsiteY0" fmla="*/ 0 h 1512168"/>
              <a:gd name="connsiteX1" fmla="*/ 864096 w 864096"/>
              <a:gd name="connsiteY1" fmla="*/ 0 h 1512168"/>
              <a:gd name="connsiteX2" fmla="*/ 674328 w 864096"/>
              <a:gd name="connsiteY2" fmla="*/ 761051 h 1512168"/>
              <a:gd name="connsiteX3" fmla="*/ 864096 w 864096"/>
              <a:gd name="connsiteY3" fmla="*/ 1512168 h 1512168"/>
              <a:gd name="connsiteX4" fmla="*/ 0 w 864096"/>
              <a:gd name="connsiteY4" fmla="*/ 1512168 h 1512168"/>
              <a:gd name="connsiteX5" fmla="*/ 185581 w 864096"/>
              <a:gd name="connsiteY5" fmla="*/ 765649 h 1512168"/>
              <a:gd name="connsiteX6" fmla="*/ 0 w 864096"/>
              <a:gd name="connsiteY6" fmla="*/ 0 h 1512168"/>
              <a:gd name="connsiteX0" fmla="*/ 0 w 864096"/>
              <a:gd name="connsiteY0" fmla="*/ 0 h 1512168"/>
              <a:gd name="connsiteX1" fmla="*/ 864096 w 864096"/>
              <a:gd name="connsiteY1" fmla="*/ 0 h 1512168"/>
              <a:gd name="connsiteX2" fmla="*/ 674328 w 864096"/>
              <a:gd name="connsiteY2" fmla="*/ 761051 h 1512168"/>
              <a:gd name="connsiteX3" fmla="*/ 864096 w 864096"/>
              <a:gd name="connsiteY3" fmla="*/ 1512168 h 1512168"/>
              <a:gd name="connsiteX4" fmla="*/ 0 w 864096"/>
              <a:gd name="connsiteY4" fmla="*/ 1512168 h 1512168"/>
              <a:gd name="connsiteX5" fmla="*/ 202027 w 864096"/>
              <a:gd name="connsiteY5" fmla="*/ 755781 h 1512168"/>
              <a:gd name="connsiteX6" fmla="*/ 0 w 864096"/>
              <a:gd name="connsiteY6" fmla="*/ 0 h 1512168"/>
              <a:gd name="connsiteX0" fmla="*/ 0 w 864096"/>
              <a:gd name="connsiteY0" fmla="*/ 0 h 1512168"/>
              <a:gd name="connsiteX1" fmla="*/ 864096 w 864096"/>
              <a:gd name="connsiteY1" fmla="*/ 0 h 1512168"/>
              <a:gd name="connsiteX2" fmla="*/ 644725 w 864096"/>
              <a:gd name="connsiteY2" fmla="*/ 761051 h 1512168"/>
              <a:gd name="connsiteX3" fmla="*/ 864096 w 864096"/>
              <a:gd name="connsiteY3" fmla="*/ 1512168 h 1512168"/>
              <a:gd name="connsiteX4" fmla="*/ 0 w 864096"/>
              <a:gd name="connsiteY4" fmla="*/ 1512168 h 1512168"/>
              <a:gd name="connsiteX5" fmla="*/ 202027 w 864096"/>
              <a:gd name="connsiteY5" fmla="*/ 755781 h 1512168"/>
              <a:gd name="connsiteX6" fmla="*/ 0 w 864096"/>
              <a:gd name="connsiteY6" fmla="*/ 0 h 1512168"/>
              <a:gd name="connsiteX0" fmla="*/ 0 w 864096"/>
              <a:gd name="connsiteY0" fmla="*/ 0 h 1512168"/>
              <a:gd name="connsiteX1" fmla="*/ 864096 w 864096"/>
              <a:gd name="connsiteY1" fmla="*/ 0 h 1512168"/>
              <a:gd name="connsiteX2" fmla="*/ 644725 w 864096"/>
              <a:gd name="connsiteY2" fmla="*/ 761051 h 1512168"/>
              <a:gd name="connsiteX3" fmla="*/ 864096 w 864096"/>
              <a:gd name="connsiteY3" fmla="*/ 1512168 h 1512168"/>
              <a:gd name="connsiteX4" fmla="*/ 0 w 864096"/>
              <a:gd name="connsiteY4" fmla="*/ 1512168 h 1512168"/>
              <a:gd name="connsiteX5" fmla="*/ 234919 w 864096"/>
              <a:gd name="connsiteY5" fmla="*/ 755781 h 1512168"/>
              <a:gd name="connsiteX6" fmla="*/ 0 w 864096"/>
              <a:gd name="connsiteY6" fmla="*/ 0 h 1512168"/>
              <a:gd name="connsiteX0" fmla="*/ 0 w 864096"/>
              <a:gd name="connsiteY0" fmla="*/ 0 h 1512168"/>
              <a:gd name="connsiteX1" fmla="*/ 864096 w 864096"/>
              <a:gd name="connsiteY1" fmla="*/ 0 h 1512168"/>
              <a:gd name="connsiteX2" fmla="*/ 615122 w 864096"/>
              <a:gd name="connsiteY2" fmla="*/ 767630 h 1512168"/>
              <a:gd name="connsiteX3" fmla="*/ 864096 w 864096"/>
              <a:gd name="connsiteY3" fmla="*/ 1512168 h 1512168"/>
              <a:gd name="connsiteX4" fmla="*/ 0 w 864096"/>
              <a:gd name="connsiteY4" fmla="*/ 1512168 h 1512168"/>
              <a:gd name="connsiteX5" fmla="*/ 234919 w 864096"/>
              <a:gd name="connsiteY5" fmla="*/ 755781 h 1512168"/>
              <a:gd name="connsiteX6" fmla="*/ 0 w 864096"/>
              <a:gd name="connsiteY6" fmla="*/ 0 h 1512168"/>
              <a:gd name="connsiteX0" fmla="*/ 0 w 864096"/>
              <a:gd name="connsiteY0" fmla="*/ 0 h 1512168"/>
              <a:gd name="connsiteX1" fmla="*/ 864096 w 864096"/>
              <a:gd name="connsiteY1" fmla="*/ 0 h 1512168"/>
              <a:gd name="connsiteX2" fmla="*/ 615122 w 864096"/>
              <a:gd name="connsiteY2" fmla="*/ 767630 h 1512168"/>
              <a:gd name="connsiteX3" fmla="*/ 864096 w 864096"/>
              <a:gd name="connsiteY3" fmla="*/ 1512168 h 1512168"/>
              <a:gd name="connsiteX4" fmla="*/ 0 w 864096"/>
              <a:gd name="connsiteY4" fmla="*/ 1512168 h 1512168"/>
              <a:gd name="connsiteX5" fmla="*/ 238208 w 864096"/>
              <a:gd name="connsiteY5" fmla="*/ 755781 h 1512168"/>
              <a:gd name="connsiteX6" fmla="*/ 0 w 864096"/>
              <a:gd name="connsiteY6" fmla="*/ 0 h 1512168"/>
              <a:gd name="connsiteX0" fmla="*/ 0 w 864096"/>
              <a:gd name="connsiteY0" fmla="*/ 0 h 1512168"/>
              <a:gd name="connsiteX1" fmla="*/ 864096 w 864096"/>
              <a:gd name="connsiteY1" fmla="*/ 0 h 1512168"/>
              <a:gd name="connsiteX2" fmla="*/ 615122 w 864096"/>
              <a:gd name="connsiteY2" fmla="*/ 757762 h 1512168"/>
              <a:gd name="connsiteX3" fmla="*/ 864096 w 864096"/>
              <a:gd name="connsiteY3" fmla="*/ 1512168 h 1512168"/>
              <a:gd name="connsiteX4" fmla="*/ 0 w 864096"/>
              <a:gd name="connsiteY4" fmla="*/ 1512168 h 1512168"/>
              <a:gd name="connsiteX5" fmla="*/ 238208 w 864096"/>
              <a:gd name="connsiteY5" fmla="*/ 755781 h 1512168"/>
              <a:gd name="connsiteX6" fmla="*/ 0 w 864096"/>
              <a:gd name="connsiteY6" fmla="*/ 0 h 1512168"/>
              <a:gd name="connsiteX0" fmla="*/ 0 w 864096"/>
              <a:gd name="connsiteY0" fmla="*/ 0 h 1512168"/>
              <a:gd name="connsiteX1" fmla="*/ 864096 w 864096"/>
              <a:gd name="connsiteY1" fmla="*/ 0 h 1512168"/>
              <a:gd name="connsiteX2" fmla="*/ 571726 w 864096"/>
              <a:gd name="connsiteY2" fmla="*/ 760862 h 1512168"/>
              <a:gd name="connsiteX3" fmla="*/ 864096 w 864096"/>
              <a:gd name="connsiteY3" fmla="*/ 1512168 h 1512168"/>
              <a:gd name="connsiteX4" fmla="*/ 0 w 864096"/>
              <a:gd name="connsiteY4" fmla="*/ 1512168 h 1512168"/>
              <a:gd name="connsiteX5" fmla="*/ 238208 w 864096"/>
              <a:gd name="connsiteY5" fmla="*/ 755781 h 1512168"/>
              <a:gd name="connsiteX6" fmla="*/ 0 w 864096"/>
              <a:gd name="connsiteY6" fmla="*/ 0 h 1512168"/>
              <a:gd name="connsiteX0" fmla="*/ 0 w 864096"/>
              <a:gd name="connsiteY0" fmla="*/ 0 h 1512168"/>
              <a:gd name="connsiteX1" fmla="*/ 864096 w 864096"/>
              <a:gd name="connsiteY1" fmla="*/ 0 h 1512168"/>
              <a:gd name="connsiteX2" fmla="*/ 571726 w 864096"/>
              <a:gd name="connsiteY2" fmla="*/ 760862 h 1512168"/>
              <a:gd name="connsiteX3" fmla="*/ 864096 w 864096"/>
              <a:gd name="connsiteY3" fmla="*/ 1512168 h 1512168"/>
              <a:gd name="connsiteX4" fmla="*/ 0 w 864096"/>
              <a:gd name="connsiteY4" fmla="*/ 1512168 h 1512168"/>
              <a:gd name="connsiteX5" fmla="*/ 297102 w 864096"/>
              <a:gd name="connsiteY5" fmla="*/ 761981 h 1512168"/>
              <a:gd name="connsiteX6" fmla="*/ 0 w 864096"/>
              <a:gd name="connsiteY6" fmla="*/ 0 h 1512168"/>
              <a:gd name="connsiteX0" fmla="*/ 0 w 864096"/>
              <a:gd name="connsiteY0" fmla="*/ 0 h 1512168"/>
              <a:gd name="connsiteX1" fmla="*/ 864096 w 864096"/>
              <a:gd name="connsiteY1" fmla="*/ 0 h 1512168"/>
              <a:gd name="connsiteX2" fmla="*/ 537629 w 864096"/>
              <a:gd name="connsiteY2" fmla="*/ 760862 h 1512168"/>
              <a:gd name="connsiteX3" fmla="*/ 864096 w 864096"/>
              <a:gd name="connsiteY3" fmla="*/ 1512168 h 1512168"/>
              <a:gd name="connsiteX4" fmla="*/ 0 w 864096"/>
              <a:gd name="connsiteY4" fmla="*/ 1512168 h 1512168"/>
              <a:gd name="connsiteX5" fmla="*/ 297102 w 864096"/>
              <a:gd name="connsiteY5" fmla="*/ 761981 h 1512168"/>
              <a:gd name="connsiteX6" fmla="*/ 0 w 864096"/>
              <a:gd name="connsiteY6" fmla="*/ 0 h 1512168"/>
              <a:gd name="connsiteX0" fmla="*/ 0 w 864096"/>
              <a:gd name="connsiteY0" fmla="*/ 0 h 1512168"/>
              <a:gd name="connsiteX1" fmla="*/ 864096 w 864096"/>
              <a:gd name="connsiteY1" fmla="*/ 0 h 1512168"/>
              <a:gd name="connsiteX2" fmla="*/ 537629 w 864096"/>
              <a:gd name="connsiteY2" fmla="*/ 760862 h 1512168"/>
              <a:gd name="connsiteX3" fmla="*/ 864096 w 864096"/>
              <a:gd name="connsiteY3" fmla="*/ 1512168 h 1512168"/>
              <a:gd name="connsiteX4" fmla="*/ 0 w 864096"/>
              <a:gd name="connsiteY4" fmla="*/ 1512168 h 1512168"/>
              <a:gd name="connsiteX5" fmla="*/ 321900 w 864096"/>
              <a:gd name="connsiteY5" fmla="*/ 758881 h 1512168"/>
              <a:gd name="connsiteX6" fmla="*/ 0 w 864096"/>
              <a:gd name="connsiteY6" fmla="*/ 0 h 1512168"/>
              <a:gd name="connsiteX0" fmla="*/ 0 w 864096"/>
              <a:gd name="connsiteY0" fmla="*/ 0 h 1512168"/>
              <a:gd name="connsiteX1" fmla="*/ 864096 w 864096"/>
              <a:gd name="connsiteY1" fmla="*/ 0 h 1512168"/>
              <a:gd name="connsiteX2" fmla="*/ 537629 w 864096"/>
              <a:gd name="connsiteY2" fmla="*/ 760862 h 1512168"/>
              <a:gd name="connsiteX3" fmla="*/ 864096 w 864096"/>
              <a:gd name="connsiteY3" fmla="*/ 1512168 h 1512168"/>
              <a:gd name="connsiteX4" fmla="*/ 0 w 864096"/>
              <a:gd name="connsiteY4" fmla="*/ 1512168 h 1512168"/>
              <a:gd name="connsiteX5" fmla="*/ 321900 w 864096"/>
              <a:gd name="connsiteY5" fmla="*/ 758881 h 1512168"/>
              <a:gd name="connsiteX6" fmla="*/ 0 w 864096"/>
              <a:gd name="connsiteY6" fmla="*/ 0 h 1512168"/>
              <a:gd name="connsiteX0" fmla="*/ 0 w 864096"/>
              <a:gd name="connsiteY0" fmla="*/ 0 h 1512168"/>
              <a:gd name="connsiteX1" fmla="*/ 864096 w 864096"/>
              <a:gd name="connsiteY1" fmla="*/ 0 h 1512168"/>
              <a:gd name="connsiteX2" fmla="*/ 537629 w 864096"/>
              <a:gd name="connsiteY2" fmla="*/ 760862 h 1512168"/>
              <a:gd name="connsiteX3" fmla="*/ 864096 w 864096"/>
              <a:gd name="connsiteY3" fmla="*/ 1512168 h 1512168"/>
              <a:gd name="connsiteX4" fmla="*/ 0 w 864096"/>
              <a:gd name="connsiteY4" fmla="*/ 1512168 h 1512168"/>
              <a:gd name="connsiteX5" fmla="*/ 334542 w 864096"/>
              <a:gd name="connsiteY5" fmla="*/ 756774 h 1512168"/>
              <a:gd name="connsiteX6" fmla="*/ 0 w 864096"/>
              <a:gd name="connsiteY6" fmla="*/ 0 h 1512168"/>
              <a:gd name="connsiteX0" fmla="*/ 0 w 864096"/>
              <a:gd name="connsiteY0" fmla="*/ 0 h 1512168"/>
              <a:gd name="connsiteX1" fmla="*/ 864096 w 864096"/>
              <a:gd name="connsiteY1" fmla="*/ 0 h 1512168"/>
              <a:gd name="connsiteX2" fmla="*/ 516560 w 864096"/>
              <a:gd name="connsiteY2" fmla="*/ 754541 h 1512168"/>
              <a:gd name="connsiteX3" fmla="*/ 864096 w 864096"/>
              <a:gd name="connsiteY3" fmla="*/ 1512168 h 1512168"/>
              <a:gd name="connsiteX4" fmla="*/ 0 w 864096"/>
              <a:gd name="connsiteY4" fmla="*/ 1512168 h 1512168"/>
              <a:gd name="connsiteX5" fmla="*/ 334542 w 864096"/>
              <a:gd name="connsiteY5" fmla="*/ 756774 h 1512168"/>
              <a:gd name="connsiteX6" fmla="*/ 0 w 864096"/>
              <a:gd name="connsiteY6" fmla="*/ 0 h 1512168"/>
              <a:gd name="connsiteX0" fmla="*/ 0 w 864096"/>
              <a:gd name="connsiteY0" fmla="*/ 0 h 1512168"/>
              <a:gd name="connsiteX1" fmla="*/ 864096 w 864096"/>
              <a:gd name="connsiteY1" fmla="*/ 0 h 1512168"/>
              <a:gd name="connsiteX2" fmla="*/ 516560 w 864096"/>
              <a:gd name="connsiteY2" fmla="*/ 754541 h 1512168"/>
              <a:gd name="connsiteX3" fmla="*/ 864096 w 864096"/>
              <a:gd name="connsiteY3" fmla="*/ 1512168 h 1512168"/>
              <a:gd name="connsiteX4" fmla="*/ 0 w 864096"/>
              <a:gd name="connsiteY4" fmla="*/ 1512168 h 1512168"/>
              <a:gd name="connsiteX5" fmla="*/ 338756 w 864096"/>
              <a:gd name="connsiteY5" fmla="*/ 756774 h 1512168"/>
              <a:gd name="connsiteX6" fmla="*/ 0 w 864096"/>
              <a:gd name="connsiteY6" fmla="*/ 0 h 1512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64096" h="1512168">
                <a:moveTo>
                  <a:pt x="0" y="0"/>
                </a:moveTo>
                <a:lnTo>
                  <a:pt x="864096" y="0"/>
                </a:lnTo>
                <a:cubicBezTo>
                  <a:pt x="864030" y="251453"/>
                  <a:pt x="516626" y="503088"/>
                  <a:pt x="516560" y="754541"/>
                </a:cubicBezTo>
                <a:cubicBezTo>
                  <a:pt x="516626" y="1007144"/>
                  <a:pt x="864030" y="1259565"/>
                  <a:pt x="864096" y="1512168"/>
                </a:cubicBezTo>
                <a:lnTo>
                  <a:pt x="0" y="1512168"/>
                </a:lnTo>
                <a:cubicBezTo>
                  <a:pt x="398" y="1262074"/>
                  <a:pt x="338358" y="1006868"/>
                  <a:pt x="338756" y="756774"/>
                </a:cubicBezTo>
                <a:cubicBezTo>
                  <a:pt x="338358" y="502812"/>
                  <a:pt x="398" y="253962"/>
                  <a:pt x="0" y="0"/>
                </a:cubicBezTo>
                <a:close/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350"/>
          </a:p>
        </p:txBody>
      </p:sp>
      <p:sp>
        <p:nvSpPr>
          <p:cNvPr id="31" name="Rectangle 6">
            <a:extLst>
              <a:ext uri="{FF2B5EF4-FFF2-40B4-BE49-F238E27FC236}">
                <a16:creationId xmlns:a16="http://schemas.microsoft.com/office/drawing/2014/main" id="{CE5E3FAF-E58E-4EAF-9B03-1F8398CC94BA}"/>
              </a:ext>
            </a:extLst>
          </p:cNvPr>
          <p:cNvSpPr/>
          <p:nvPr/>
        </p:nvSpPr>
        <p:spPr>
          <a:xfrm rot="2959117" flipH="1">
            <a:off x="5004135" y="1681655"/>
            <a:ext cx="692536" cy="760816"/>
          </a:xfrm>
          <a:custGeom>
            <a:avLst/>
            <a:gdLst>
              <a:gd name="connsiteX0" fmla="*/ 0 w 864096"/>
              <a:gd name="connsiteY0" fmla="*/ 0 h 1512168"/>
              <a:gd name="connsiteX1" fmla="*/ 864096 w 864096"/>
              <a:gd name="connsiteY1" fmla="*/ 0 h 1512168"/>
              <a:gd name="connsiteX2" fmla="*/ 864096 w 864096"/>
              <a:gd name="connsiteY2" fmla="*/ 1512168 h 1512168"/>
              <a:gd name="connsiteX3" fmla="*/ 0 w 864096"/>
              <a:gd name="connsiteY3" fmla="*/ 1512168 h 1512168"/>
              <a:gd name="connsiteX4" fmla="*/ 0 w 864096"/>
              <a:gd name="connsiteY4" fmla="*/ 0 h 1512168"/>
              <a:gd name="connsiteX0" fmla="*/ 0 w 864096"/>
              <a:gd name="connsiteY0" fmla="*/ 0 h 1512168"/>
              <a:gd name="connsiteX1" fmla="*/ 864096 w 864096"/>
              <a:gd name="connsiteY1" fmla="*/ 0 h 1512168"/>
              <a:gd name="connsiteX2" fmla="*/ 864096 w 864096"/>
              <a:gd name="connsiteY2" fmla="*/ 1512168 h 1512168"/>
              <a:gd name="connsiteX3" fmla="*/ 0 w 864096"/>
              <a:gd name="connsiteY3" fmla="*/ 1512168 h 1512168"/>
              <a:gd name="connsiteX4" fmla="*/ 1195 w 864096"/>
              <a:gd name="connsiteY4" fmla="*/ 761886 h 1512168"/>
              <a:gd name="connsiteX5" fmla="*/ 0 w 864096"/>
              <a:gd name="connsiteY5" fmla="*/ 0 h 1512168"/>
              <a:gd name="connsiteX0" fmla="*/ 0 w 864096"/>
              <a:gd name="connsiteY0" fmla="*/ 0 h 1512168"/>
              <a:gd name="connsiteX1" fmla="*/ 864096 w 864096"/>
              <a:gd name="connsiteY1" fmla="*/ 0 h 1512168"/>
              <a:gd name="connsiteX2" fmla="*/ 864096 w 864096"/>
              <a:gd name="connsiteY2" fmla="*/ 1512168 h 1512168"/>
              <a:gd name="connsiteX3" fmla="*/ 0 w 864096"/>
              <a:gd name="connsiteY3" fmla="*/ 1512168 h 1512168"/>
              <a:gd name="connsiteX4" fmla="*/ 147951 w 864096"/>
              <a:gd name="connsiteY4" fmla="*/ 765649 h 1512168"/>
              <a:gd name="connsiteX5" fmla="*/ 0 w 864096"/>
              <a:gd name="connsiteY5" fmla="*/ 0 h 1512168"/>
              <a:gd name="connsiteX0" fmla="*/ 0 w 864096"/>
              <a:gd name="connsiteY0" fmla="*/ 0 h 1512168"/>
              <a:gd name="connsiteX1" fmla="*/ 864096 w 864096"/>
              <a:gd name="connsiteY1" fmla="*/ 0 h 1512168"/>
              <a:gd name="connsiteX2" fmla="*/ 678528 w 864096"/>
              <a:gd name="connsiteY2" fmla="*/ 769412 h 1512168"/>
              <a:gd name="connsiteX3" fmla="*/ 864096 w 864096"/>
              <a:gd name="connsiteY3" fmla="*/ 1512168 h 1512168"/>
              <a:gd name="connsiteX4" fmla="*/ 0 w 864096"/>
              <a:gd name="connsiteY4" fmla="*/ 1512168 h 1512168"/>
              <a:gd name="connsiteX5" fmla="*/ 147951 w 864096"/>
              <a:gd name="connsiteY5" fmla="*/ 765649 h 1512168"/>
              <a:gd name="connsiteX6" fmla="*/ 0 w 864096"/>
              <a:gd name="connsiteY6" fmla="*/ 0 h 1512168"/>
              <a:gd name="connsiteX0" fmla="*/ 0 w 864096"/>
              <a:gd name="connsiteY0" fmla="*/ 0 h 1512168"/>
              <a:gd name="connsiteX1" fmla="*/ 864096 w 864096"/>
              <a:gd name="connsiteY1" fmla="*/ 0 h 1512168"/>
              <a:gd name="connsiteX2" fmla="*/ 678528 w 864096"/>
              <a:gd name="connsiteY2" fmla="*/ 769412 h 1512168"/>
              <a:gd name="connsiteX3" fmla="*/ 864096 w 864096"/>
              <a:gd name="connsiteY3" fmla="*/ 1512168 h 1512168"/>
              <a:gd name="connsiteX4" fmla="*/ 0 w 864096"/>
              <a:gd name="connsiteY4" fmla="*/ 1512168 h 1512168"/>
              <a:gd name="connsiteX5" fmla="*/ 185581 w 864096"/>
              <a:gd name="connsiteY5" fmla="*/ 765649 h 1512168"/>
              <a:gd name="connsiteX6" fmla="*/ 0 w 864096"/>
              <a:gd name="connsiteY6" fmla="*/ 0 h 1512168"/>
              <a:gd name="connsiteX0" fmla="*/ 0 w 864096"/>
              <a:gd name="connsiteY0" fmla="*/ 0 h 1512168"/>
              <a:gd name="connsiteX1" fmla="*/ 864096 w 864096"/>
              <a:gd name="connsiteY1" fmla="*/ 0 h 1512168"/>
              <a:gd name="connsiteX2" fmla="*/ 678528 w 864096"/>
              <a:gd name="connsiteY2" fmla="*/ 769412 h 1512168"/>
              <a:gd name="connsiteX3" fmla="*/ 864096 w 864096"/>
              <a:gd name="connsiteY3" fmla="*/ 1512168 h 1512168"/>
              <a:gd name="connsiteX4" fmla="*/ 0 w 864096"/>
              <a:gd name="connsiteY4" fmla="*/ 1512168 h 1512168"/>
              <a:gd name="connsiteX5" fmla="*/ 185581 w 864096"/>
              <a:gd name="connsiteY5" fmla="*/ 765649 h 1512168"/>
              <a:gd name="connsiteX6" fmla="*/ 0 w 864096"/>
              <a:gd name="connsiteY6" fmla="*/ 0 h 1512168"/>
              <a:gd name="connsiteX0" fmla="*/ 0 w 972108"/>
              <a:gd name="connsiteY0" fmla="*/ 0 h 1512168"/>
              <a:gd name="connsiteX1" fmla="*/ 864096 w 972108"/>
              <a:gd name="connsiteY1" fmla="*/ 0 h 1512168"/>
              <a:gd name="connsiteX2" fmla="*/ 864096 w 972108"/>
              <a:gd name="connsiteY2" fmla="*/ 1512168 h 1512168"/>
              <a:gd name="connsiteX3" fmla="*/ 0 w 972108"/>
              <a:gd name="connsiteY3" fmla="*/ 1512168 h 1512168"/>
              <a:gd name="connsiteX4" fmla="*/ 185581 w 972108"/>
              <a:gd name="connsiteY4" fmla="*/ 765649 h 1512168"/>
              <a:gd name="connsiteX5" fmla="*/ 0 w 972108"/>
              <a:gd name="connsiteY5" fmla="*/ 0 h 1512168"/>
              <a:gd name="connsiteX0" fmla="*/ 0 w 864096"/>
              <a:gd name="connsiteY0" fmla="*/ 0 h 1512168"/>
              <a:gd name="connsiteX1" fmla="*/ 864096 w 864096"/>
              <a:gd name="connsiteY1" fmla="*/ 0 h 1512168"/>
              <a:gd name="connsiteX2" fmla="*/ 864096 w 864096"/>
              <a:gd name="connsiteY2" fmla="*/ 1512168 h 1512168"/>
              <a:gd name="connsiteX3" fmla="*/ 0 w 864096"/>
              <a:gd name="connsiteY3" fmla="*/ 1512168 h 1512168"/>
              <a:gd name="connsiteX4" fmla="*/ 185581 w 864096"/>
              <a:gd name="connsiteY4" fmla="*/ 765649 h 1512168"/>
              <a:gd name="connsiteX5" fmla="*/ 0 w 864096"/>
              <a:gd name="connsiteY5" fmla="*/ 0 h 1512168"/>
              <a:gd name="connsiteX0" fmla="*/ 0 w 864096"/>
              <a:gd name="connsiteY0" fmla="*/ 0 h 1512168"/>
              <a:gd name="connsiteX1" fmla="*/ 864096 w 864096"/>
              <a:gd name="connsiteY1" fmla="*/ 0 h 1512168"/>
              <a:gd name="connsiteX2" fmla="*/ 863899 w 864096"/>
              <a:gd name="connsiteY2" fmla="*/ 754360 h 1512168"/>
              <a:gd name="connsiteX3" fmla="*/ 864096 w 864096"/>
              <a:gd name="connsiteY3" fmla="*/ 1512168 h 1512168"/>
              <a:gd name="connsiteX4" fmla="*/ 0 w 864096"/>
              <a:gd name="connsiteY4" fmla="*/ 1512168 h 1512168"/>
              <a:gd name="connsiteX5" fmla="*/ 185581 w 864096"/>
              <a:gd name="connsiteY5" fmla="*/ 765649 h 1512168"/>
              <a:gd name="connsiteX6" fmla="*/ 0 w 864096"/>
              <a:gd name="connsiteY6" fmla="*/ 0 h 1512168"/>
              <a:gd name="connsiteX0" fmla="*/ 0 w 864096"/>
              <a:gd name="connsiteY0" fmla="*/ 0 h 1512168"/>
              <a:gd name="connsiteX1" fmla="*/ 864096 w 864096"/>
              <a:gd name="connsiteY1" fmla="*/ 0 h 1512168"/>
              <a:gd name="connsiteX2" fmla="*/ 674328 w 864096"/>
              <a:gd name="connsiteY2" fmla="*/ 761051 h 1512168"/>
              <a:gd name="connsiteX3" fmla="*/ 864096 w 864096"/>
              <a:gd name="connsiteY3" fmla="*/ 1512168 h 1512168"/>
              <a:gd name="connsiteX4" fmla="*/ 0 w 864096"/>
              <a:gd name="connsiteY4" fmla="*/ 1512168 h 1512168"/>
              <a:gd name="connsiteX5" fmla="*/ 185581 w 864096"/>
              <a:gd name="connsiteY5" fmla="*/ 765649 h 1512168"/>
              <a:gd name="connsiteX6" fmla="*/ 0 w 864096"/>
              <a:gd name="connsiteY6" fmla="*/ 0 h 1512168"/>
              <a:gd name="connsiteX0" fmla="*/ 0 w 864096"/>
              <a:gd name="connsiteY0" fmla="*/ 0 h 1512168"/>
              <a:gd name="connsiteX1" fmla="*/ 864096 w 864096"/>
              <a:gd name="connsiteY1" fmla="*/ 0 h 1512168"/>
              <a:gd name="connsiteX2" fmla="*/ 674328 w 864096"/>
              <a:gd name="connsiteY2" fmla="*/ 761051 h 1512168"/>
              <a:gd name="connsiteX3" fmla="*/ 864096 w 864096"/>
              <a:gd name="connsiteY3" fmla="*/ 1512168 h 1512168"/>
              <a:gd name="connsiteX4" fmla="*/ 0 w 864096"/>
              <a:gd name="connsiteY4" fmla="*/ 1512168 h 1512168"/>
              <a:gd name="connsiteX5" fmla="*/ 202027 w 864096"/>
              <a:gd name="connsiteY5" fmla="*/ 755781 h 1512168"/>
              <a:gd name="connsiteX6" fmla="*/ 0 w 864096"/>
              <a:gd name="connsiteY6" fmla="*/ 0 h 1512168"/>
              <a:gd name="connsiteX0" fmla="*/ 0 w 864096"/>
              <a:gd name="connsiteY0" fmla="*/ 0 h 1512168"/>
              <a:gd name="connsiteX1" fmla="*/ 864096 w 864096"/>
              <a:gd name="connsiteY1" fmla="*/ 0 h 1512168"/>
              <a:gd name="connsiteX2" fmla="*/ 644725 w 864096"/>
              <a:gd name="connsiteY2" fmla="*/ 761051 h 1512168"/>
              <a:gd name="connsiteX3" fmla="*/ 864096 w 864096"/>
              <a:gd name="connsiteY3" fmla="*/ 1512168 h 1512168"/>
              <a:gd name="connsiteX4" fmla="*/ 0 w 864096"/>
              <a:gd name="connsiteY4" fmla="*/ 1512168 h 1512168"/>
              <a:gd name="connsiteX5" fmla="*/ 202027 w 864096"/>
              <a:gd name="connsiteY5" fmla="*/ 755781 h 1512168"/>
              <a:gd name="connsiteX6" fmla="*/ 0 w 864096"/>
              <a:gd name="connsiteY6" fmla="*/ 0 h 1512168"/>
              <a:gd name="connsiteX0" fmla="*/ 0 w 864096"/>
              <a:gd name="connsiteY0" fmla="*/ 0 h 1512168"/>
              <a:gd name="connsiteX1" fmla="*/ 864096 w 864096"/>
              <a:gd name="connsiteY1" fmla="*/ 0 h 1512168"/>
              <a:gd name="connsiteX2" fmla="*/ 644725 w 864096"/>
              <a:gd name="connsiteY2" fmla="*/ 761051 h 1512168"/>
              <a:gd name="connsiteX3" fmla="*/ 864096 w 864096"/>
              <a:gd name="connsiteY3" fmla="*/ 1512168 h 1512168"/>
              <a:gd name="connsiteX4" fmla="*/ 0 w 864096"/>
              <a:gd name="connsiteY4" fmla="*/ 1512168 h 1512168"/>
              <a:gd name="connsiteX5" fmla="*/ 234919 w 864096"/>
              <a:gd name="connsiteY5" fmla="*/ 755781 h 1512168"/>
              <a:gd name="connsiteX6" fmla="*/ 0 w 864096"/>
              <a:gd name="connsiteY6" fmla="*/ 0 h 1512168"/>
              <a:gd name="connsiteX0" fmla="*/ 0 w 864096"/>
              <a:gd name="connsiteY0" fmla="*/ 0 h 1512168"/>
              <a:gd name="connsiteX1" fmla="*/ 864096 w 864096"/>
              <a:gd name="connsiteY1" fmla="*/ 0 h 1512168"/>
              <a:gd name="connsiteX2" fmla="*/ 615122 w 864096"/>
              <a:gd name="connsiteY2" fmla="*/ 767630 h 1512168"/>
              <a:gd name="connsiteX3" fmla="*/ 864096 w 864096"/>
              <a:gd name="connsiteY3" fmla="*/ 1512168 h 1512168"/>
              <a:gd name="connsiteX4" fmla="*/ 0 w 864096"/>
              <a:gd name="connsiteY4" fmla="*/ 1512168 h 1512168"/>
              <a:gd name="connsiteX5" fmla="*/ 234919 w 864096"/>
              <a:gd name="connsiteY5" fmla="*/ 755781 h 1512168"/>
              <a:gd name="connsiteX6" fmla="*/ 0 w 864096"/>
              <a:gd name="connsiteY6" fmla="*/ 0 h 1512168"/>
              <a:gd name="connsiteX0" fmla="*/ 0 w 864096"/>
              <a:gd name="connsiteY0" fmla="*/ 0 h 1512168"/>
              <a:gd name="connsiteX1" fmla="*/ 864096 w 864096"/>
              <a:gd name="connsiteY1" fmla="*/ 0 h 1512168"/>
              <a:gd name="connsiteX2" fmla="*/ 615122 w 864096"/>
              <a:gd name="connsiteY2" fmla="*/ 767630 h 1512168"/>
              <a:gd name="connsiteX3" fmla="*/ 864096 w 864096"/>
              <a:gd name="connsiteY3" fmla="*/ 1512168 h 1512168"/>
              <a:gd name="connsiteX4" fmla="*/ 0 w 864096"/>
              <a:gd name="connsiteY4" fmla="*/ 1512168 h 1512168"/>
              <a:gd name="connsiteX5" fmla="*/ 238208 w 864096"/>
              <a:gd name="connsiteY5" fmla="*/ 755781 h 1512168"/>
              <a:gd name="connsiteX6" fmla="*/ 0 w 864096"/>
              <a:gd name="connsiteY6" fmla="*/ 0 h 1512168"/>
              <a:gd name="connsiteX0" fmla="*/ 0 w 864096"/>
              <a:gd name="connsiteY0" fmla="*/ 0 h 1512168"/>
              <a:gd name="connsiteX1" fmla="*/ 864096 w 864096"/>
              <a:gd name="connsiteY1" fmla="*/ 0 h 1512168"/>
              <a:gd name="connsiteX2" fmla="*/ 615122 w 864096"/>
              <a:gd name="connsiteY2" fmla="*/ 757762 h 1512168"/>
              <a:gd name="connsiteX3" fmla="*/ 864096 w 864096"/>
              <a:gd name="connsiteY3" fmla="*/ 1512168 h 1512168"/>
              <a:gd name="connsiteX4" fmla="*/ 0 w 864096"/>
              <a:gd name="connsiteY4" fmla="*/ 1512168 h 1512168"/>
              <a:gd name="connsiteX5" fmla="*/ 238208 w 864096"/>
              <a:gd name="connsiteY5" fmla="*/ 755781 h 1512168"/>
              <a:gd name="connsiteX6" fmla="*/ 0 w 864096"/>
              <a:gd name="connsiteY6" fmla="*/ 0 h 1512168"/>
              <a:gd name="connsiteX0" fmla="*/ 0 w 864096"/>
              <a:gd name="connsiteY0" fmla="*/ 0 h 1512168"/>
              <a:gd name="connsiteX1" fmla="*/ 864096 w 864096"/>
              <a:gd name="connsiteY1" fmla="*/ 0 h 1512168"/>
              <a:gd name="connsiteX2" fmla="*/ 571726 w 864096"/>
              <a:gd name="connsiteY2" fmla="*/ 760862 h 1512168"/>
              <a:gd name="connsiteX3" fmla="*/ 864096 w 864096"/>
              <a:gd name="connsiteY3" fmla="*/ 1512168 h 1512168"/>
              <a:gd name="connsiteX4" fmla="*/ 0 w 864096"/>
              <a:gd name="connsiteY4" fmla="*/ 1512168 h 1512168"/>
              <a:gd name="connsiteX5" fmla="*/ 238208 w 864096"/>
              <a:gd name="connsiteY5" fmla="*/ 755781 h 1512168"/>
              <a:gd name="connsiteX6" fmla="*/ 0 w 864096"/>
              <a:gd name="connsiteY6" fmla="*/ 0 h 1512168"/>
              <a:gd name="connsiteX0" fmla="*/ 0 w 864096"/>
              <a:gd name="connsiteY0" fmla="*/ 0 h 1512168"/>
              <a:gd name="connsiteX1" fmla="*/ 864096 w 864096"/>
              <a:gd name="connsiteY1" fmla="*/ 0 h 1512168"/>
              <a:gd name="connsiteX2" fmla="*/ 571726 w 864096"/>
              <a:gd name="connsiteY2" fmla="*/ 760862 h 1512168"/>
              <a:gd name="connsiteX3" fmla="*/ 864096 w 864096"/>
              <a:gd name="connsiteY3" fmla="*/ 1512168 h 1512168"/>
              <a:gd name="connsiteX4" fmla="*/ 0 w 864096"/>
              <a:gd name="connsiteY4" fmla="*/ 1512168 h 1512168"/>
              <a:gd name="connsiteX5" fmla="*/ 297102 w 864096"/>
              <a:gd name="connsiteY5" fmla="*/ 761981 h 1512168"/>
              <a:gd name="connsiteX6" fmla="*/ 0 w 864096"/>
              <a:gd name="connsiteY6" fmla="*/ 0 h 1512168"/>
              <a:gd name="connsiteX0" fmla="*/ 0 w 864096"/>
              <a:gd name="connsiteY0" fmla="*/ 0 h 1512168"/>
              <a:gd name="connsiteX1" fmla="*/ 864096 w 864096"/>
              <a:gd name="connsiteY1" fmla="*/ 0 h 1512168"/>
              <a:gd name="connsiteX2" fmla="*/ 537629 w 864096"/>
              <a:gd name="connsiteY2" fmla="*/ 760862 h 1512168"/>
              <a:gd name="connsiteX3" fmla="*/ 864096 w 864096"/>
              <a:gd name="connsiteY3" fmla="*/ 1512168 h 1512168"/>
              <a:gd name="connsiteX4" fmla="*/ 0 w 864096"/>
              <a:gd name="connsiteY4" fmla="*/ 1512168 h 1512168"/>
              <a:gd name="connsiteX5" fmla="*/ 297102 w 864096"/>
              <a:gd name="connsiteY5" fmla="*/ 761981 h 1512168"/>
              <a:gd name="connsiteX6" fmla="*/ 0 w 864096"/>
              <a:gd name="connsiteY6" fmla="*/ 0 h 1512168"/>
              <a:gd name="connsiteX0" fmla="*/ 0 w 864096"/>
              <a:gd name="connsiteY0" fmla="*/ 0 h 1512168"/>
              <a:gd name="connsiteX1" fmla="*/ 864096 w 864096"/>
              <a:gd name="connsiteY1" fmla="*/ 0 h 1512168"/>
              <a:gd name="connsiteX2" fmla="*/ 537629 w 864096"/>
              <a:gd name="connsiteY2" fmla="*/ 760862 h 1512168"/>
              <a:gd name="connsiteX3" fmla="*/ 864096 w 864096"/>
              <a:gd name="connsiteY3" fmla="*/ 1512168 h 1512168"/>
              <a:gd name="connsiteX4" fmla="*/ 0 w 864096"/>
              <a:gd name="connsiteY4" fmla="*/ 1512168 h 1512168"/>
              <a:gd name="connsiteX5" fmla="*/ 321900 w 864096"/>
              <a:gd name="connsiteY5" fmla="*/ 758881 h 1512168"/>
              <a:gd name="connsiteX6" fmla="*/ 0 w 864096"/>
              <a:gd name="connsiteY6" fmla="*/ 0 h 1512168"/>
              <a:gd name="connsiteX0" fmla="*/ 0 w 864096"/>
              <a:gd name="connsiteY0" fmla="*/ 0 h 1512168"/>
              <a:gd name="connsiteX1" fmla="*/ 864096 w 864096"/>
              <a:gd name="connsiteY1" fmla="*/ 0 h 1512168"/>
              <a:gd name="connsiteX2" fmla="*/ 537629 w 864096"/>
              <a:gd name="connsiteY2" fmla="*/ 760862 h 1512168"/>
              <a:gd name="connsiteX3" fmla="*/ 864096 w 864096"/>
              <a:gd name="connsiteY3" fmla="*/ 1512168 h 1512168"/>
              <a:gd name="connsiteX4" fmla="*/ 0 w 864096"/>
              <a:gd name="connsiteY4" fmla="*/ 1512168 h 1512168"/>
              <a:gd name="connsiteX5" fmla="*/ 321900 w 864096"/>
              <a:gd name="connsiteY5" fmla="*/ 758881 h 1512168"/>
              <a:gd name="connsiteX6" fmla="*/ 0 w 864096"/>
              <a:gd name="connsiteY6" fmla="*/ 0 h 1512168"/>
              <a:gd name="connsiteX0" fmla="*/ 0 w 864096"/>
              <a:gd name="connsiteY0" fmla="*/ 0 h 1512168"/>
              <a:gd name="connsiteX1" fmla="*/ 864096 w 864096"/>
              <a:gd name="connsiteY1" fmla="*/ 0 h 1512168"/>
              <a:gd name="connsiteX2" fmla="*/ 537629 w 864096"/>
              <a:gd name="connsiteY2" fmla="*/ 760862 h 1512168"/>
              <a:gd name="connsiteX3" fmla="*/ 864096 w 864096"/>
              <a:gd name="connsiteY3" fmla="*/ 1512168 h 1512168"/>
              <a:gd name="connsiteX4" fmla="*/ 0 w 864096"/>
              <a:gd name="connsiteY4" fmla="*/ 1512168 h 1512168"/>
              <a:gd name="connsiteX5" fmla="*/ 334542 w 864096"/>
              <a:gd name="connsiteY5" fmla="*/ 756774 h 1512168"/>
              <a:gd name="connsiteX6" fmla="*/ 0 w 864096"/>
              <a:gd name="connsiteY6" fmla="*/ 0 h 1512168"/>
              <a:gd name="connsiteX0" fmla="*/ 0 w 864096"/>
              <a:gd name="connsiteY0" fmla="*/ 0 h 1512168"/>
              <a:gd name="connsiteX1" fmla="*/ 864096 w 864096"/>
              <a:gd name="connsiteY1" fmla="*/ 0 h 1512168"/>
              <a:gd name="connsiteX2" fmla="*/ 516560 w 864096"/>
              <a:gd name="connsiteY2" fmla="*/ 754541 h 1512168"/>
              <a:gd name="connsiteX3" fmla="*/ 864096 w 864096"/>
              <a:gd name="connsiteY3" fmla="*/ 1512168 h 1512168"/>
              <a:gd name="connsiteX4" fmla="*/ 0 w 864096"/>
              <a:gd name="connsiteY4" fmla="*/ 1512168 h 1512168"/>
              <a:gd name="connsiteX5" fmla="*/ 334542 w 864096"/>
              <a:gd name="connsiteY5" fmla="*/ 756774 h 1512168"/>
              <a:gd name="connsiteX6" fmla="*/ 0 w 864096"/>
              <a:gd name="connsiteY6" fmla="*/ 0 h 1512168"/>
              <a:gd name="connsiteX0" fmla="*/ 0 w 864096"/>
              <a:gd name="connsiteY0" fmla="*/ 0 h 1512168"/>
              <a:gd name="connsiteX1" fmla="*/ 864096 w 864096"/>
              <a:gd name="connsiteY1" fmla="*/ 0 h 1512168"/>
              <a:gd name="connsiteX2" fmla="*/ 516560 w 864096"/>
              <a:gd name="connsiteY2" fmla="*/ 754541 h 1512168"/>
              <a:gd name="connsiteX3" fmla="*/ 864096 w 864096"/>
              <a:gd name="connsiteY3" fmla="*/ 1512168 h 1512168"/>
              <a:gd name="connsiteX4" fmla="*/ 0 w 864096"/>
              <a:gd name="connsiteY4" fmla="*/ 1512168 h 1512168"/>
              <a:gd name="connsiteX5" fmla="*/ 338756 w 864096"/>
              <a:gd name="connsiteY5" fmla="*/ 756774 h 1512168"/>
              <a:gd name="connsiteX6" fmla="*/ 0 w 864096"/>
              <a:gd name="connsiteY6" fmla="*/ 0 h 1512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64096" h="1512168">
                <a:moveTo>
                  <a:pt x="0" y="0"/>
                </a:moveTo>
                <a:lnTo>
                  <a:pt x="864096" y="0"/>
                </a:lnTo>
                <a:cubicBezTo>
                  <a:pt x="864030" y="251453"/>
                  <a:pt x="516626" y="503088"/>
                  <a:pt x="516560" y="754541"/>
                </a:cubicBezTo>
                <a:cubicBezTo>
                  <a:pt x="516626" y="1007144"/>
                  <a:pt x="864030" y="1259565"/>
                  <a:pt x="864096" y="1512168"/>
                </a:cubicBezTo>
                <a:lnTo>
                  <a:pt x="0" y="1512168"/>
                </a:lnTo>
                <a:cubicBezTo>
                  <a:pt x="398" y="1262074"/>
                  <a:pt x="338358" y="1006868"/>
                  <a:pt x="338756" y="756774"/>
                </a:cubicBezTo>
                <a:cubicBezTo>
                  <a:pt x="338358" y="502812"/>
                  <a:pt x="398" y="253962"/>
                  <a:pt x="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35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1F097D38-683C-4C92-BD4D-2102CDC4B162}"/>
              </a:ext>
            </a:extLst>
          </p:cNvPr>
          <p:cNvSpPr/>
          <p:nvPr/>
        </p:nvSpPr>
        <p:spPr>
          <a:xfrm rot="10800000" flipH="1" flipV="1">
            <a:off x="5780580" y="2385950"/>
            <a:ext cx="842169" cy="84216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35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921D3A13-5B6B-4068-A52D-B203698352C4}"/>
              </a:ext>
            </a:extLst>
          </p:cNvPr>
          <p:cNvSpPr/>
          <p:nvPr/>
        </p:nvSpPr>
        <p:spPr>
          <a:xfrm rot="10800000" flipH="1" flipV="1">
            <a:off x="5352835" y="3488405"/>
            <a:ext cx="842169" cy="842168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35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F662F769-E825-4796-B917-E297020AB450}"/>
              </a:ext>
            </a:extLst>
          </p:cNvPr>
          <p:cNvSpPr/>
          <p:nvPr/>
        </p:nvSpPr>
        <p:spPr>
          <a:xfrm flipH="1">
            <a:off x="5352835" y="1285874"/>
            <a:ext cx="842169" cy="84216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35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C1F09CC4-6046-4B2E-BCE7-5F0ACFB5A28C}"/>
              </a:ext>
            </a:extLst>
          </p:cNvPr>
          <p:cNvSpPr/>
          <p:nvPr/>
        </p:nvSpPr>
        <p:spPr>
          <a:xfrm rot="10800000" flipH="1" flipV="1">
            <a:off x="5874930" y="2480294"/>
            <a:ext cx="653481" cy="65348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14300" dist="114300" dir="4800000" algn="tl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350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5E7654B1-5EB4-4533-946A-CFBFA8756AB7}"/>
              </a:ext>
            </a:extLst>
          </p:cNvPr>
          <p:cNvSpPr/>
          <p:nvPr/>
        </p:nvSpPr>
        <p:spPr>
          <a:xfrm rot="10800000" flipH="1" flipV="1">
            <a:off x="5447185" y="3582749"/>
            <a:ext cx="653480" cy="65348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14300" dist="114300" dir="4800000" algn="tl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35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A0733BF7-E535-4787-A208-F244A0FC7700}"/>
              </a:ext>
            </a:extLst>
          </p:cNvPr>
          <p:cNvSpPr/>
          <p:nvPr/>
        </p:nvSpPr>
        <p:spPr>
          <a:xfrm flipH="1">
            <a:off x="5447185" y="1380217"/>
            <a:ext cx="653480" cy="65348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14300" dist="114300" dir="4800000" algn="tl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35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47997EF9-1C08-4FD9-B456-B3C7CFAA276E}"/>
              </a:ext>
            </a:extLst>
          </p:cNvPr>
          <p:cNvSpPr/>
          <p:nvPr/>
        </p:nvSpPr>
        <p:spPr>
          <a:xfrm>
            <a:off x="3673614" y="1903182"/>
            <a:ext cx="1807705" cy="1807703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35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7DC19FB-80B4-4F74-8AB9-87E1C190F681}"/>
              </a:ext>
            </a:extLst>
          </p:cNvPr>
          <p:cNvSpPr/>
          <p:nvPr/>
        </p:nvSpPr>
        <p:spPr>
          <a:xfrm>
            <a:off x="3772843" y="2002411"/>
            <a:ext cx="1609248" cy="160924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14300" dist="114300" dir="4800000" algn="tl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350" dirty="0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968B87A-1B6A-4047-A7B3-B29925A88660}"/>
              </a:ext>
            </a:extLst>
          </p:cNvPr>
          <p:cNvGrpSpPr/>
          <p:nvPr/>
        </p:nvGrpSpPr>
        <p:grpSpPr>
          <a:xfrm>
            <a:off x="3151909" y="1517904"/>
            <a:ext cx="379215" cy="378106"/>
            <a:chOff x="1033463" y="3025776"/>
            <a:chExt cx="2719388" cy="2711450"/>
          </a:xfrm>
        </p:grpSpPr>
        <p:sp>
          <p:nvSpPr>
            <p:cNvPr id="53" name="Freeform 6">
              <a:extLst>
                <a:ext uri="{FF2B5EF4-FFF2-40B4-BE49-F238E27FC236}">
                  <a16:creationId xmlns:a16="http://schemas.microsoft.com/office/drawing/2014/main" id="{AA95404C-2AA2-4069-B2C9-21D6A2526C1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70201" y="4857751"/>
              <a:ext cx="792163" cy="787400"/>
            </a:xfrm>
            <a:custGeom>
              <a:avLst/>
              <a:gdLst>
                <a:gd name="T0" fmla="*/ 346 w 367"/>
                <a:gd name="T1" fmla="*/ 273 h 366"/>
                <a:gd name="T2" fmla="*/ 346 w 367"/>
                <a:gd name="T3" fmla="*/ 346 h 366"/>
                <a:gd name="T4" fmla="*/ 273 w 367"/>
                <a:gd name="T5" fmla="*/ 346 h 366"/>
                <a:gd name="T6" fmla="*/ 0 w 367"/>
                <a:gd name="T7" fmla="*/ 73 h 366"/>
                <a:gd name="T8" fmla="*/ 73 w 367"/>
                <a:gd name="T9" fmla="*/ 0 h 366"/>
                <a:gd name="T10" fmla="*/ 346 w 367"/>
                <a:gd name="T11" fmla="*/ 273 h 366"/>
                <a:gd name="T12" fmla="*/ 346 w 367"/>
                <a:gd name="T13" fmla="*/ 273 h 366"/>
                <a:gd name="T14" fmla="*/ 346 w 367"/>
                <a:gd name="T15" fmla="*/ 273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7" h="366">
                  <a:moveTo>
                    <a:pt x="346" y="273"/>
                  </a:moveTo>
                  <a:cubicBezTo>
                    <a:pt x="367" y="293"/>
                    <a:pt x="367" y="326"/>
                    <a:pt x="346" y="346"/>
                  </a:cubicBezTo>
                  <a:cubicBezTo>
                    <a:pt x="326" y="366"/>
                    <a:pt x="294" y="366"/>
                    <a:pt x="273" y="346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73" y="0"/>
                    <a:pt x="73" y="0"/>
                    <a:pt x="73" y="0"/>
                  </a:cubicBezTo>
                  <a:lnTo>
                    <a:pt x="346" y="273"/>
                  </a:lnTo>
                  <a:close/>
                  <a:moveTo>
                    <a:pt x="346" y="273"/>
                  </a:moveTo>
                  <a:cubicBezTo>
                    <a:pt x="346" y="273"/>
                    <a:pt x="346" y="273"/>
                    <a:pt x="346" y="273"/>
                  </a:cubicBezTo>
                </a:path>
              </a:pathLst>
            </a:custGeom>
            <a:solidFill>
              <a:schemeClr val="bg1">
                <a:lumMod val="85000"/>
              </a:schemeClr>
            </a:solidFill>
            <a:ln w="38100">
              <a:solidFill>
                <a:schemeClr val="bg1">
                  <a:lumMod val="85000"/>
                </a:schemeClr>
              </a:solidFill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IN" sz="1350"/>
            </a:p>
          </p:txBody>
        </p: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36665767-C361-44E3-B399-DEAEA54D6B1A}"/>
                </a:ext>
              </a:extLst>
            </p:cNvPr>
            <p:cNvGrpSpPr/>
            <p:nvPr/>
          </p:nvGrpSpPr>
          <p:grpSpPr>
            <a:xfrm>
              <a:off x="1235078" y="3224213"/>
              <a:ext cx="1771649" cy="1770064"/>
              <a:chOff x="1235078" y="3224213"/>
              <a:chExt cx="1771649" cy="1770064"/>
            </a:xfrm>
          </p:grpSpPr>
          <p:sp>
            <p:nvSpPr>
              <p:cNvPr id="54" name="Freeform 7">
                <a:extLst>
                  <a:ext uri="{FF2B5EF4-FFF2-40B4-BE49-F238E27FC236}">
                    <a16:creationId xmlns:a16="http://schemas.microsoft.com/office/drawing/2014/main" id="{6A8690E8-CDE1-4B60-B264-827B5D80CDD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35078" y="3224213"/>
                <a:ext cx="1771649" cy="1770064"/>
              </a:xfrm>
              <a:custGeom>
                <a:avLst/>
                <a:gdLst>
                  <a:gd name="T0" fmla="*/ 702 w 822"/>
                  <a:gd name="T1" fmla="*/ 121 h 823"/>
                  <a:gd name="T2" fmla="*/ 822 w 822"/>
                  <a:gd name="T3" fmla="*/ 412 h 823"/>
                  <a:gd name="T4" fmla="*/ 702 w 822"/>
                  <a:gd name="T5" fmla="*/ 702 h 823"/>
                  <a:gd name="T6" fmla="*/ 411 w 822"/>
                  <a:gd name="T7" fmla="*/ 823 h 823"/>
                  <a:gd name="T8" fmla="*/ 120 w 822"/>
                  <a:gd name="T9" fmla="*/ 702 h 823"/>
                  <a:gd name="T10" fmla="*/ 0 w 822"/>
                  <a:gd name="T11" fmla="*/ 412 h 823"/>
                  <a:gd name="T12" fmla="*/ 120 w 822"/>
                  <a:gd name="T13" fmla="*/ 121 h 823"/>
                  <a:gd name="T14" fmla="*/ 411 w 822"/>
                  <a:gd name="T15" fmla="*/ 0 h 823"/>
                  <a:gd name="T16" fmla="*/ 702 w 822"/>
                  <a:gd name="T17" fmla="*/ 121 h 823"/>
                  <a:gd name="T18" fmla="*/ 772 w 822"/>
                  <a:gd name="T19" fmla="*/ 412 h 823"/>
                  <a:gd name="T20" fmla="*/ 666 w 822"/>
                  <a:gd name="T21" fmla="*/ 157 h 823"/>
                  <a:gd name="T22" fmla="*/ 411 w 822"/>
                  <a:gd name="T23" fmla="*/ 51 h 823"/>
                  <a:gd name="T24" fmla="*/ 156 w 822"/>
                  <a:gd name="T25" fmla="*/ 157 h 823"/>
                  <a:gd name="T26" fmla="*/ 50 w 822"/>
                  <a:gd name="T27" fmla="*/ 412 h 823"/>
                  <a:gd name="T28" fmla="*/ 156 w 822"/>
                  <a:gd name="T29" fmla="*/ 667 h 823"/>
                  <a:gd name="T30" fmla="*/ 411 w 822"/>
                  <a:gd name="T31" fmla="*/ 772 h 823"/>
                  <a:gd name="T32" fmla="*/ 666 w 822"/>
                  <a:gd name="T33" fmla="*/ 667 h 823"/>
                  <a:gd name="T34" fmla="*/ 772 w 822"/>
                  <a:gd name="T35" fmla="*/ 412 h 823"/>
                  <a:gd name="T36" fmla="*/ 772 w 822"/>
                  <a:gd name="T37" fmla="*/ 412 h 823"/>
                  <a:gd name="T38" fmla="*/ 772 w 822"/>
                  <a:gd name="T39" fmla="*/ 412 h 8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822" h="823">
                    <a:moveTo>
                      <a:pt x="702" y="121"/>
                    </a:moveTo>
                    <a:cubicBezTo>
                      <a:pt x="779" y="199"/>
                      <a:pt x="822" y="302"/>
                      <a:pt x="822" y="412"/>
                    </a:cubicBezTo>
                    <a:cubicBezTo>
                      <a:pt x="822" y="521"/>
                      <a:pt x="779" y="625"/>
                      <a:pt x="702" y="702"/>
                    </a:cubicBezTo>
                    <a:cubicBezTo>
                      <a:pt x="624" y="780"/>
                      <a:pt x="521" y="823"/>
                      <a:pt x="411" y="823"/>
                    </a:cubicBezTo>
                    <a:cubicBezTo>
                      <a:pt x="301" y="823"/>
                      <a:pt x="198" y="780"/>
                      <a:pt x="120" y="702"/>
                    </a:cubicBezTo>
                    <a:cubicBezTo>
                      <a:pt x="43" y="625"/>
                      <a:pt x="0" y="521"/>
                      <a:pt x="0" y="412"/>
                    </a:cubicBezTo>
                    <a:cubicBezTo>
                      <a:pt x="0" y="302"/>
                      <a:pt x="43" y="199"/>
                      <a:pt x="120" y="121"/>
                    </a:cubicBezTo>
                    <a:cubicBezTo>
                      <a:pt x="198" y="43"/>
                      <a:pt x="301" y="0"/>
                      <a:pt x="411" y="0"/>
                    </a:cubicBezTo>
                    <a:cubicBezTo>
                      <a:pt x="521" y="0"/>
                      <a:pt x="624" y="43"/>
                      <a:pt x="702" y="121"/>
                    </a:cubicBezTo>
                    <a:close/>
                    <a:moveTo>
                      <a:pt x="772" y="412"/>
                    </a:moveTo>
                    <a:cubicBezTo>
                      <a:pt x="772" y="315"/>
                      <a:pt x="734" y="225"/>
                      <a:pt x="666" y="157"/>
                    </a:cubicBezTo>
                    <a:cubicBezTo>
                      <a:pt x="598" y="89"/>
                      <a:pt x="507" y="51"/>
                      <a:pt x="411" y="51"/>
                    </a:cubicBezTo>
                    <a:cubicBezTo>
                      <a:pt x="315" y="51"/>
                      <a:pt x="224" y="89"/>
                      <a:pt x="156" y="157"/>
                    </a:cubicBezTo>
                    <a:cubicBezTo>
                      <a:pt x="88" y="225"/>
                      <a:pt x="50" y="315"/>
                      <a:pt x="50" y="412"/>
                    </a:cubicBezTo>
                    <a:cubicBezTo>
                      <a:pt x="50" y="508"/>
                      <a:pt x="88" y="599"/>
                      <a:pt x="156" y="667"/>
                    </a:cubicBezTo>
                    <a:cubicBezTo>
                      <a:pt x="224" y="735"/>
                      <a:pt x="315" y="772"/>
                      <a:pt x="411" y="772"/>
                    </a:cubicBezTo>
                    <a:cubicBezTo>
                      <a:pt x="507" y="772"/>
                      <a:pt x="598" y="735"/>
                      <a:pt x="666" y="667"/>
                    </a:cubicBezTo>
                    <a:cubicBezTo>
                      <a:pt x="734" y="599"/>
                      <a:pt x="772" y="508"/>
                      <a:pt x="772" y="412"/>
                    </a:cubicBezTo>
                    <a:close/>
                    <a:moveTo>
                      <a:pt x="772" y="412"/>
                    </a:moveTo>
                    <a:cubicBezTo>
                      <a:pt x="772" y="412"/>
                      <a:pt x="772" y="412"/>
                      <a:pt x="772" y="412"/>
                    </a:cubicBezTo>
                  </a:path>
                </a:pathLst>
              </a:custGeom>
              <a:solidFill>
                <a:schemeClr val="accent1"/>
              </a:solidFill>
              <a:ln w="19050">
                <a:solidFill>
                  <a:schemeClr val="accent1"/>
                </a:solidFill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350"/>
              </a:p>
            </p:txBody>
          </p:sp>
          <p:sp>
            <p:nvSpPr>
              <p:cNvPr id="55" name="Freeform 8">
                <a:extLst>
                  <a:ext uri="{FF2B5EF4-FFF2-40B4-BE49-F238E27FC236}">
                    <a16:creationId xmlns:a16="http://schemas.microsoft.com/office/drawing/2014/main" id="{70B12D4A-C3E2-4BDA-84AC-C3855102D43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803526" y="4789488"/>
                <a:ext cx="88900" cy="90488"/>
              </a:xfrm>
              <a:custGeom>
                <a:avLst/>
                <a:gdLst>
                  <a:gd name="T0" fmla="*/ 41 w 41"/>
                  <a:gd name="T1" fmla="*/ 26 h 42"/>
                  <a:gd name="T2" fmla="*/ 26 w 41"/>
                  <a:gd name="T3" fmla="*/ 42 h 42"/>
                  <a:gd name="T4" fmla="*/ 0 w 41"/>
                  <a:gd name="T5" fmla="*/ 16 h 42"/>
                  <a:gd name="T6" fmla="*/ 8 w 41"/>
                  <a:gd name="T7" fmla="*/ 8 h 42"/>
                  <a:gd name="T8" fmla="*/ 16 w 41"/>
                  <a:gd name="T9" fmla="*/ 0 h 42"/>
                  <a:gd name="T10" fmla="*/ 41 w 41"/>
                  <a:gd name="T11" fmla="*/ 26 h 42"/>
                  <a:gd name="T12" fmla="*/ 41 w 41"/>
                  <a:gd name="T13" fmla="*/ 26 h 42"/>
                  <a:gd name="T14" fmla="*/ 41 w 41"/>
                  <a:gd name="T15" fmla="*/ 26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1" h="42">
                    <a:moveTo>
                      <a:pt x="41" y="26"/>
                    </a:moveTo>
                    <a:cubicBezTo>
                      <a:pt x="26" y="42"/>
                      <a:pt x="26" y="42"/>
                      <a:pt x="26" y="42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2" y="14"/>
                      <a:pt x="5" y="11"/>
                      <a:pt x="8" y="8"/>
                    </a:cubicBezTo>
                    <a:cubicBezTo>
                      <a:pt x="10" y="6"/>
                      <a:pt x="13" y="3"/>
                      <a:pt x="16" y="0"/>
                    </a:cubicBezTo>
                    <a:lnTo>
                      <a:pt x="41" y="26"/>
                    </a:lnTo>
                    <a:close/>
                    <a:moveTo>
                      <a:pt x="41" y="26"/>
                    </a:moveTo>
                    <a:cubicBezTo>
                      <a:pt x="41" y="26"/>
                      <a:pt x="41" y="26"/>
                      <a:pt x="41" y="26"/>
                    </a:cubicBezTo>
                  </a:path>
                </a:pathLst>
              </a:custGeom>
              <a:solidFill>
                <a:schemeClr val="accent1"/>
              </a:solidFill>
              <a:ln w="19050">
                <a:solidFill>
                  <a:schemeClr val="accent1"/>
                </a:solidFill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350"/>
              </a:p>
            </p:txBody>
          </p:sp>
        </p:grpSp>
        <p:sp>
          <p:nvSpPr>
            <p:cNvPr id="52" name="Freeform 5">
              <a:extLst>
                <a:ext uri="{FF2B5EF4-FFF2-40B4-BE49-F238E27FC236}">
                  <a16:creationId xmlns:a16="http://schemas.microsoft.com/office/drawing/2014/main" id="{617C4F65-9D36-4E68-955C-D69EF75E5DB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33463" y="3025776"/>
              <a:ext cx="2719388" cy="2711450"/>
            </a:xfrm>
            <a:custGeom>
              <a:avLst/>
              <a:gdLst>
                <a:gd name="T0" fmla="*/ 1232 w 1261"/>
                <a:gd name="T1" fmla="*/ 1091 h 1261"/>
                <a:gd name="T2" fmla="*/ 1261 w 1261"/>
                <a:gd name="T3" fmla="*/ 1162 h 1261"/>
                <a:gd name="T4" fmla="*/ 1232 w 1261"/>
                <a:gd name="T5" fmla="*/ 1232 h 1261"/>
                <a:gd name="T6" fmla="*/ 1162 w 1261"/>
                <a:gd name="T7" fmla="*/ 1261 h 1261"/>
                <a:gd name="T8" fmla="*/ 1091 w 1261"/>
                <a:gd name="T9" fmla="*/ 1232 h 1261"/>
                <a:gd name="T10" fmla="*/ 801 w 1261"/>
                <a:gd name="T11" fmla="*/ 942 h 1261"/>
                <a:gd name="T12" fmla="*/ 794 w 1261"/>
                <a:gd name="T13" fmla="*/ 925 h 1261"/>
                <a:gd name="T14" fmla="*/ 801 w 1261"/>
                <a:gd name="T15" fmla="*/ 908 h 1261"/>
                <a:gd name="T16" fmla="*/ 813 w 1261"/>
                <a:gd name="T17" fmla="*/ 896 h 1261"/>
                <a:gd name="T18" fmla="*/ 784 w 1261"/>
                <a:gd name="T19" fmla="*/ 868 h 1261"/>
                <a:gd name="T20" fmla="*/ 504 w 1261"/>
                <a:gd name="T21" fmla="*/ 963 h 1261"/>
                <a:gd name="T22" fmla="*/ 179 w 1261"/>
                <a:gd name="T23" fmla="*/ 828 h 1261"/>
                <a:gd name="T24" fmla="*/ 179 w 1261"/>
                <a:gd name="T25" fmla="*/ 179 h 1261"/>
                <a:gd name="T26" fmla="*/ 829 w 1261"/>
                <a:gd name="T27" fmla="*/ 179 h 1261"/>
                <a:gd name="T28" fmla="*/ 868 w 1261"/>
                <a:gd name="T29" fmla="*/ 784 h 1261"/>
                <a:gd name="T30" fmla="*/ 896 w 1261"/>
                <a:gd name="T31" fmla="*/ 812 h 1261"/>
                <a:gd name="T32" fmla="*/ 908 w 1261"/>
                <a:gd name="T33" fmla="*/ 801 h 1261"/>
                <a:gd name="T34" fmla="*/ 942 w 1261"/>
                <a:gd name="T35" fmla="*/ 801 h 1261"/>
                <a:gd name="T36" fmla="*/ 1232 w 1261"/>
                <a:gd name="T37" fmla="*/ 1091 h 1261"/>
                <a:gd name="T38" fmla="*/ 1198 w 1261"/>
                <a:gd name="T39" fmla="*/ 1198 h 1261"/>
                <a:gd name="T40" fmla="*/ 1198 w 1261"/>
                <a:gd name="T41" fmla="*/ 1125 h 1261"/>
                <a:gd name="T42" fmla="*/ 925 w 1261"/>
                <a:gd name="T43" fmla="*/ 852 h 1261"/>
                <a:gd name="T44" fmla="*/ 852 w 1261"/>
                <a:gd name="T45" fmla="*/ 925 h 1261"/>
                <a:gd name="T46" fmla="*/ 1125 w 1261"/>
                <a:gd name="T47" fmla="*/ 1198 h 1261"/>
                <a:gd name="T48" fmla="*/ 1198 w 1261"/>
                <a:gd name="T49" fmla="*/ 1198 h 1261"/>
                <a:gd name="T50" fmla="*/ 915 w 1261"/>
                <a:gd name="T51" fmla="*/ 504 h 1261"/>
                <a:gd name="T52" fmla="*/ 795 w 1261"/>
                <a:gd name="T53" fmla="*/ 213 h 1261"/>
                <a:gd name="T54" fmla="*/ 504 w 1261"/>
                <a:gd name="T55" fmla="*/ 92 h 1261"/>
                <a:gd name="T56" fmla="*/ 213 w 1261"/>
                <a:gd name="T57" fmla="*/ 213 h 1261"/>
                <a:gd name="T58" fmla="*/ 93 w 1261"/>
                <a:gd name="T59" fmla="*/ 504 h 1261"/>
                <a:gd name="T60" fmla="*/ 213 w 1261"/>
                <a:gd name="T61" fmla="*/ 794 h 1261"/>
                <a:gd name="T62" fmla="*/ 504 w 1261"/>
                <a:gd name="T63" fmla="*/ 915 h 1261"/>
                <a:gd name="T64" fmla="*/ 795 w 1261"/>
                <a:gd name="T65" fmla="*/ 794 h 1261"/>
                <a:gd name="T66" fmla="*/ 915 w 1261"/>
                <a:gd name="T67" fmla="*/ 504 h 1261"/>
                <a:gd name="T68" fmla="*/ 847 w 1261"/>
                <a:gd name="T69" fmla="*/ 862 h 1261"/>
                <a:gd name="T70" fmla="*/ 862 w 1261"/>
                <a:gd name="T71" fmla="*/ 846 h 1261"/>
                <a:gd name="T72" fmla="*/ 837 w 1261"/>
                <a:gd name="T73" fmla="*/ 820 h 1261"/>
                <a:gd name="T74" fmla="*/ 829 w 1261"/>
                <a:gd name="T75" fmla="*/ 828 h 1261"/>
                <a:gd name="T76" fmla="*/ 821 w 1261"/>
                <a:gd name="T77" fmla="*/ 836 h 1261"/>
                <a:gd name="T78" fmla="*/ 847 w 1261"/>
                <a:gd name="T79" fmla="*/ 862 h 1261"/>
                <a:gd name="T80" fmla="*/ 847 w 1261"/>
                <a:gd name="T81" fmla="*/ 862 h 1261"/>
                <a:gd name="T82" fmla="*/ 847 w 1261"/>
                <a:gd name="T83" fmla="*/ 862 h 1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261" h="1261">
                  <a:moveTo>
                    <a:pt x="1232" y="1091"/>
                  </a:moveTo>
                  <a:cubicBezTo>
                    <a:pt x="1252" y="1111"/>
                    <a:pt x="1261" y="1136"/>
                    <a:pt x="1261" y="1162"/>
                  </a:cubicBezTo>
                  <a:cubicBezTo>
                    <a:pt x="1261" y="1187"/>
                    <a:pt x="1252" y="1213"/>
                    <a:pt x="1232" y="1232"/>
                  </a:cubicBezTo>
                  <a:cubicBezTo>
                    <a:pt x="1213" y="1251"/>
                    <a:pt x="1187" y="1261"/>
                    <a:pt x="1162" y="1261"/>
                  </a:cubicBezTo>
                  <a:cubicBezTo>
                    <a:pt x="1136" y="1261"/>
                    <a:pt x="1111" y="1251"/>
                    <a:pt x="1091" y="1232"/>
                  </a:cubicBezTo>
                  <a:cubicBezTo>
                    <a:pt x="801" y="942"/>
                    <a:pt x="801" y="942"/>
                    <a:pt x="801" y="942"/>
                  </a:cubicBezTo>
                  <a:cubicBezTo>
                    <a:pt x="797" y="937"/>
                    <a:pt x="794" y="931"/>
                    <a:pt x="794" y="925"/>
                  </a:cubicBezTo>
                  <a:cubicBezTo>
                    <a:pt x="794" y="918"/>
                    <a:pt x="797" y="912"/>
                    <a:pt x="801" y="908"/>
                  </a:cubicBezTo>
                  <a:cubicBezTo>
                    <a:pt x="813" y="896"/>
                    <a:pt x="813" y="896"/>
                    <a:pt x="813" y="896"/>
                  </a:cubicBezTo>
                  <a:cubicBezTo>
                    <a:pt x="784" y="868"/>
                    <a:pt x="784" y="868"/>
                    <a:pt x="784" y="868"/>
                  </a:cubicBezTo>
                  <a:cubicBezTo>
                    <a:pt x="702" y="931"/>
                    <a:pt x="603" y="963"/>
                    <a:pt x="504" y="963"/>
                  </a:cubicBezTo>
                  <a:cubicBezTo>
                    <a:pt x="386" y="963"/>
                    <a:pt x="269" y="918"/>
                    <a:pt x="179" y="828"/>
                  </a:cubicBezTo>
                  <a:cubicBezTo>
                    <a:pt x="0" y="649"/>
                    <a:pt x="0" y="358"/>
                    <a:pt x="179" y="179"/>
                  </a:cubicBezTo>
                  <a:cubicBezTo>
                    <a:pt x="358" y="0"/>
                    <a:pt x="650" y="0"/>
                    <a:pt x="829" y="179"/>
                  </a:cubicBezTo>
                  <a:cubicBezTo>
                    <a:pt x="994" y="344"/>
                    <a:pt x="1007" y="604"/>
                    <a:pt x="868" y="784"/>
                  </a:cubicBezTo>
                  <a:cubicBezTo>
                    <a:pt x="896" y="812"/>
                    <a:pt x="896" y="812"/>
                    <a:pt x="896" y="812"/>
                  </a:cubicBezTo>
                  <a:cubicBezTo>
                    <a:pt x="908" y="801"/>
                    <a:pt x="908" y="801"/>
                    <a:pt x="908" y="801"/>
                  </a:cubicBezTo>
                  <a:cubicBezTo>
                    <a:pt x="917" y="791"/>
                    <a:pt x="933" y="791"/>
                    <a:pt x="942" y="801"/>
                  </a:cubicBezTo>
                  <a:lnTo>
                    <a:pt x="1232" y="1091"/>
                  </a:lnTo>
                  <a:close/>
                  <a:moveTo>
                    <a:pt x="1198" y="1198"/>
                  </a:moveTo>
                  <a:cubicBezTo>
                    <a:pt x="1219" y="1178"/>
                    <a:pt x="1219" y="1145"/>
                    <a:pt x="1198" y="1125"/>
                  </a:cubicBezTo>
                  <a:cubicBezTo>
                    <a:pt x="925" y="852"/>
                    <a:pt x="925" y="852"/>
                    <a:pt x="925" y="852"/>
                  </a:cubicBezTo>
                  <a:cubicBezTo>
                    <a:pt x="852" y="925"/>
                    <a:pt x="852" y="925"/>
                    <a:pt x="852" y="925"/>
                  </a:cubicBezTo>
                  <a:cubicBezTo>
                    <a:pt x="1125" y="1198"/>
                    <a:pt x="1125" y="1198"/>
                    <a:pt x="1125" y="1198"/>
                  </a:cubicBezTo>
                  <a:cubicBezTo>
                    <a:pt x="1146" y="1218"/>
                    <a:pt x="1178" y="1218"/>
                    <a:pt x="1198" y="1198"/>
                  </a:cubicBezTo>
                  <a:close/>
                  <a:moveTo>
                    <a:pt x="915" y="504"/>
                  </a:moveTo>
                  <a:cubicBezTo>
                    <a:pt x="915" y="394"/>
                    <a:pt x="872" y="291"/>
                    <a:pt x="795" y="213"/>
                  </a:cubicBezTo>
                  <a:cubicBezTo>
                    <a:pt x="717" y="135"/>
                    <a:pt x="614" y="92"/>
                    <a:pt x="504" y="92"/>
                  </a:cubicBezTo>
                  <a:cubicBezTo>
                    <a:pt x="394" y="92"/>
                    <a:pt x="291" y="135"/>
                    <a:pt x="213" y="213"/>
                  </a:cubicBezTo>
                  <a:cubicBezTo>
                    <a:pt x="136" y="291"/>
                    <a:pt x="93" y="394"/>
                    <a:pt x="93" y="504"/>
                  </a:cubicBezTo>
                  <a:cubicBezTo>
                    <a:pt x="93" y="613"/>
                    <a:pt x="136" y="717"/>
                    <a:pt x="213" y="794"/>
                  </a:cubicBezTo>
                  <a:cubicBezTo>
                    <a:pt x="291" y="872"/>
                    <a:pt x="394" y="915"/>
                    <a:pt x="504" y="915"/>
                  </a:cubicBezTo>
                  <a:cubicBezTo>
                    <a:pt x="614" y="915"/>
                    <a:pt x="717" y="872"/>
                    <a:pt x="795" y="794"/>
                  </a:cubicBezTo>
                  <a:cubicBezTo>
                    <a:pt x="872" y="717"/>
                    <a:pt x="915" y="613"/>
                    <a:pt x="915" y="504"/>
                  </a:cubicBezTo>
                  <a:close/>
                  <a:moveTo>
                    <a:pt x="847" y="862"/>
                  </a:moveTo>
                  <a:cubicBezTo>
                    <a:pt x="862" y="846"/>
                    <a:pt x="862" y="846"/>
                    <a:pt x="862" y="846"/>
                  </a:cubicBezTo>
                  <a:cubicBezTo>
                    <a:pt x="837" y="820"/>
                    <a:pt x="837" y="820"/>
                    <a:pt x="837" y="820"/>
                  </a:cubicBezTo>
                  <a:cubicBezTo>
                    <a:pt x="834" y="823"/>
                    <a:pt x="831" y="826"/>
                    <a:pt x="829" y="828"/>
                  </a:cubicBezTo>
                  <a:cubicBezTo>
                    <a:pt x="826" y="831"/>
                    <a:pt x="823" y="834"/>
                    <a:pt x="821" y="836"/>
                  </a:cubicBezTo>
                  <a:lnTo>
                    <a:pt x="847" y="862"/>
                  </a:lnTo>
                  <a:close/>
                  <a:moveTo>
                    <a:pt x="847" y="862"/>
                  </a:moveTo>
                  <a:cubicBezTo>
                    <a:pt x="847" y="862"/>
                    <a:pt x="847" y="862"/>
                    <a:pt x="847" y="862"/>
                  </a:cubicBezTo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IN" sz="1350"/>
            </a:p>
          </p:txBody>
        </p:sp>
        <p:sp>
          <p:nvSpPr>
            <p:cNvPr id="56" name="Freeform 9">
              <a:extLst>
                <a:ext uri="{FF2B5EF4-FFF2-40B4-BE49-F238E27FC236}">
                  <a16:creationId xmlns:a16="http://schemas.microsoft.com/office/drawing/2014/main" id="{64689A65-EE6F-4B43-A321-981935451E3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41447" y="3333754"/>
              <a:ext cx="1557340" cy="1550991"/>
            </a:xfrm>
            <a:custGeom>
              <a:avLst/>
              <a:gdLst>
                <a:gd name="T0" fmla="*/ 616 w 722"/>
                <a:gd name="T1" fmla="*/ 106 h 721"/>
                <a:gd name="T2" fmla="*/ 722 w 722"/>
                <a:gd name="T3" fmla="*/ 361 h 721"/>
                <a:gd name="T4" fmla="*/ 616 w 722"/>
                <a:gd name="T5" fmla="*/ 616 h 721"/>
                <a:gd name="T6" fmla="*/ 361 w 722"/>
                <a:gd name="T7" fmla="*/ 721 h 721"/>
                <a:gd name="T8" fmla="*/ 106 w 722"/>
                <a:gd name="T9" fmla="*/ 616 h 721"/>
                <a:gd name="T10" fmla="*/ 0 w 722"/>
                <a:gd name="T11" fmla="*/ 361 h 721"/>
                <a:gd name="T12" fmla="*/ 106 w 722"/>
                <a:gd name="T13" fmla="*/ 106 h 721"/>
                <a:gd name="T14" fmla="*/ 361 w 722"/>
                <a:gd name="T15" fmla="*/ 0 h 721"/>
                <a:gd name="T16" fmla="*/ 616 w 722"/>
                <a:gd name="T17" fmla="*/ 106 h 721"/>
                <a:gd name="T18" fmla="*/ 582 w 722"/>
                <a:gd name="T19" fmla="*/ 582 h 721"/>
                <a:gd name="T20" fmla="*/ 582 w 722"/>
                <a:gd name="T21" fmla="*/ 140 h 721"/>
                <a:gd name="T22" fmla="*/ 361 w 722"/>
                <a:gd name="T23" fmla="*/ 48 h 721"/>
                <a:gd name="T24" fmla="*/ 140 w 722"/>
                <a:gd name="T25" fmla="*/ 140 h 721"/>
                <a:gd name="T26" fmla="*/ 140 w 722"/>
                <a:gd name="T27" fmla="*/ 582 h 721"/>
                <a:gd name="T28" fmla="*/ 361 w 722"/>
                <a:gd name="T29" fmla="*/ 673 h 721"/>
                <a:gd name="T30" fmla="*/ 582 w 722"/>
                <a:gd name="T31" fmla="*/ 582 h 721"/>
                <a:gd name="T32" fmla="*/ 582 w 722"/>
                <a:gd name="T33" fmla="*/ 582 h 721"/>
                <a:gd name="T34" fmla="*/ 582 w 722"/>
                <a:gd name="T35" fmla="*/ 582 h 7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22" h="721">
                  <a:moveTo>
                    <a:pt x="616" y="106"/>
                  </a:moveTo>
                  <a:cubicBezTo>
                    <a:pt x="684" y="174"/>
                    <a:pt x="722" y="264"/>
                    <a:pt x="722" y="361"/>
                  </a:cubicBezTo>
                  <a:cubicBezTo>
                    <a:pt x="722" y="457"/>
                    <a:pt x="684" y="548"/>
                    <a:pt x="616" y="616"/>
                  </a:cubicBezTo>
                  <a:cubicBezTo>
                    <a:pt x="548" y="684"/>
                    <a:pt x="457" y="721"/>
                    <a:pt x="361" y="721"/>
                  </a:cubicBezTo>
                  <a:cubicBezTo>
                    <a:pt x="265" y="721"/>
                    <a:pt x="174" y="684"/>
                    <a:pt x="106" y="616"/>
                  </a:cubicBezTo>
                  <a:cubicBezTo>
                    <a:pt x="38" y="548"/>
                    <a:pt x="0" y="457"/>
                    <a:pt x="0" y="361"/>
                  </a:cubicBezTo>
                  <a:cubicBezTo>
                    <a:pt x="0" y="264"/>
                    <a:pt x="38" y="174"/>
                    <a:pt x="106" y="106"/>
                  </a:cubicBezTo>
                  <a:cubicBezTo>
                    <a:pt x="174" y="38"/>
                    <a:pt x="265" y="0"/>
                    <a:pt x="361" y="0"/>
                  </a:cubicBezTo>
                  <a:cubicBezTo>
                    <a:pt x="457" y="0"/>
                    <a:pt x="548" y="38"/>
                    <a:pt x="616" y="106"/>
                  </a:cubicBezTo>
                  <a:close/>
                  <a:moveTo>
                    <a:pt x="582" y="582"/>
                  </a:moveTo>
                  <a:cubicBezTo>
                    <a:pt x="704" y="460"/>
                    <a:pt x="704" y="262"/>
                    <a:pt x="582" y="140"/>
                  </a:cubicBezTo>
                  <a:cubicBezTo>
                    <a:pt x="523" y="81"/>
                    <a:pt x="444" y="48"/>
                    <a:pt x="361" y="48"/>
                  </a:cubicBezTo>
                  <a:cubicBezTo>
                    <a:pt x="278" y="48"/>
                    <a:pt x="199" y="81"/>
                    <a:pt x="140" y="140"/>
                  </a:cubicBezTo>
                  <a:cubicBezTo>
                    <a:pt x="18" y="262"/>
                    <a:pt x="18" y="460"/>
                    <a:pt x="140" y="582"/>
                  </a:cubicBezTo>
                  <a:cubicBezTo>
                    <a:pt x="199" y="641"/>
                    <a:pt x="278" y="673"/>
                    <a:pt x="361" y="673"/>
                  </a:cubicBezTo>
                  <a:cubicBezTo>
                    <a:pt x="444" y="673"/>
                    <a:pt x="523" y="641"/>
                    <a:pt x="582" y="582"/>
                  </a:cubicBezTo>
                  <a:close/>
                  <a:moveTo>
                    <a:pt x="582" y="582"/>
                  </a:moveTo>
                  <a:cubicBezTo>
                    <a:pt x="582" y="582"/>
                    <a:pt x="582" y="582"/>
                    <a:pt x="582" y="582"/>
                  </a:cubicBezTo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IN" sz="135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F98686A-AD60-4504-B312-C9404F0DC378}"/>
              </a:ext>
            </a:extLst>
          </p:cNvPr>
          <p:cNvGrpSpPr/>
          <p:nvPr/>
        </p:nvGrpSpPr>
        <p:grpSpPr>
          <a:xfrm>
            <a:off x="4400857" y="2629273"/>
            <a:ext cx="352835" cy="353603"/>
            <a:chOff x="930275" y="3444875"/>
            <a:chExt cx="1458913" cy="1462088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33A75C5C-6B52-4294-A5C0-294118D3AD2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81075" y="3498852"/>
              <a:ext cx="1358898" cy="1362074"/>
            </a:xfrm>
            <a:custGeom>
              <a:avLst/>
              <a:gdLst>
                <a:gd name="T0" fmla="*/ 1030 w 1036"/>
                <a:gd name="T1" fmla="*/ 439 h 1040"/>
                <a:gd name="T2" fmla="*/ 979 w 1036"/>
                <a:gd name="T3" fmla="*/ 439 h 1040"/>
                <a:gd name="T4" fmla="*/ 936 w 1036"/>
                <a:gd name="T5" fmla="*/ 407 h 1040"/>
                <a:gd name="T6" fmla="*/ 894 w 1036"/>
                <a:gd name="T7" fmla="*/ 304 h 1040"/>
                <a:gd name="T8" fmla="*/ 901 w 1036"/>
                <a:gd name="T9" fmla="*/ 252 h 1040"/>
                <a:gd name="T10" fmla="*/ 937 w 1036"/>
                <a:gd name="T11" fmla="*/ 215 h 1040"/>
                <a:gd name="T12" fmla="*/ 823 w 1036"/>
                <a:gd name="T13" fmla="*/ 101 h 1040"/>
                <a:gd name="T14" fmla="*/ 786 w 1036"/>
                <a:gd name="T15" fmla="*/ 137 h 1040"/>
                <a:gd name="T16" fmla="*/ 734 w 1036"/>
                <a:gd name="T17" fmla="*/ 144 h 1040"/>
                <a:gd name="T18" fmla="*/ 631 w 1036"/>
                <a:gd name="T19" fmla="*/ 102 h 1040"/>
                <a:gd name="T20" fmla="*/ 599 w 1036"/>
                <a:gd name="T21" fmla="*/ 59 h 1040"/>
                <a:gd name="T22" fmla="*/ 599 w 1036"/>
                <a:gd name="T23" fmla="*/ 8 h 1040"/>
                <a:gd name="T24" fmla="*/ 437 w 1036"/>
                <a:gd name="T25" fmla="*/ 8 h 1040"/>
                <a:gd name="T26" fmla="*/ 437 w 1036"/>
                <a:gd name="T27" fmla="*/ 59 h 1040"/>
                <a:gd name="T28" fmla="*/ 405 w 1036"/>
                <a:gd name="T29" fmla="*/ 102 h 1040"/>
                <a:gd name="T30" fmla="*/ 302 w 1036"/>
                <a:gd name="T31" fmla="*/ 144 h 1040"/>
                <a:gd name="T32" fmla="*/ 249 w 1036"/>
                <a:gd name="T33" fmla="*/ 137 h 1040"/>
                <a:gd name="T34" fmla="*/ 213 w 1036"/>
                <a:gd name="T35" fmla="*/ 101 h 1040"/>
                <a:gd name="T36" fmla="*/ 99 w 1036"/>
                <a:gd name="T37" fmla="*/ 215 h 1040"/>
                <a:gd name="T38" fmla="*/ 135 w 1036"/>
                <a:gd name="T39" fmla="*/ 251 h 1040"/>
                <a:gd name="T40" fmla="*/ 142 w 1036"/>
                <a:gd name="T41" fmla="*/ 304 h 1040"/>
                <a:gd name="T42" fmla="*/ 100 w 1036"/>
                <a:gd name="T43" fmla="*/ 407 h 1040"/>
                <a:gd name="T44" fmla="*/ 57 w 1036"/>
                <a:gd name="T45" fmla="*/ 439 h 1040"/>
                <a:gd name="T46" fmla="*/ 6 w 1036"/>
                <a:gd name="T47" fmla="*/ 439 h 1040"/>
                <a:gd name="T48" fmla="*/ 0 w 1036"/>
                <a:gd name="T49" fmla="*/ 520 h 1040"/>
                <a:gd name="T50" fmla="*/ 6 w 1036"/>
                <a:gd name="T51" fmla="*/ 601 h 1040"/>
                <a:gd name="T52" fmla="*/ 57 w 1036"/>
                <a:gd name="T53" fmla="*/ 601 h 1040"/>
                <a:gd name="T54" fmla="*/ 100 w 1036"/>
                <a:gd name="T55" fmla="*/ 633 h 1040"/>
                <a:gd name="T56" fmla="*/ 142 w 1036"/>
                <a:gd name="T57" fmla="*/ 736 h 1040"/>
                <a:gd name="T58" fmla="*/ 135 w 1036"/>
                <a:gd name="T59" fmla="*/ 789 h 1040"/>
                <a:gd name="T60" fmla="*/ 99 w 1036"/>
                <a:gd name="T61" fmla="*/ 825 h 1040"/>
                <a:gd name="T62" fmla="*/ 213 w 1036"/>
                <a:gd name="T63" fmla="*/ 939 h 1040"/>
                <a:gd name="T64" fmla="*/ 249 w 1036"/>
                <a:gd name="T65" fmla="*/ 903 h 1040"/>
                <a:gd name="T66" fmla="*/ 302 w 1036"/>
                <a:gd name="T67" fmla="*/ 896 h 1040"/>
                <a:gd name="T68" fmla="*/ 405 w 1036"/>
                <a:gd name="T69" fmla="*/ 938 h 1040"/>
                <a:gd name="T70" fmla="*/ 437 w 1036"/>
                <a:gd name="T71" fmla="*/ 981 h 1040"/>
                <a:gd name="T72" fmla="*/ 437 w 1036"/>
                <a:gd name="T73" fmla="*/ 1032 h 1040"/>
                <a:gd name="T74" fmla="*/ 599 w 1036"/>
                <a:gd name="T75" fmla="*/ 1032 h 1040"/>
                <a:gd name="T76" fmla="*/ 599 w 1036"/>
                <a:gd name="T77" fmla="*/ 981 h 1040"/>
                <a:gd name="T78" fmla="*/ 631 w 1036"/>
                <a:gd name="T79" fmla="*/ 938 h 1040"/>
                <a:gd name="T80" fmla="*/ 734 w 1036"/>
                <a:gd name="T81" fmla="*/ 896 h 1040"/>
                <a:gd name="T82" fmla="*/ 786 w 1036"/>
                <a:gd name="T83" fmla="*/ 903 h 1040"/>
                <a:gd name="T84" fmla="*/ 823 w 1036"/>
                <a:gd name="T85" fmla="*/ 939 h 1040"/>
                <a:gd name="T86" fmla="*/ 937 w 1036"/>
                <a:gd name="T87" fmla="*/ 825 h 1040"/>
                <a:gd name="T88" fmla="*/ 901 w 1036"/>
                <a:gd name="T89" fmla="*/ 788 h 1040"/>
                <a:gd name="T90" fmla="*/ 894 w 1036"/>
                <a:gd name="T91" fmla="*/ 736 h 1040"/>
                <a:gd name="T92" fmla="*/ 936 w 1036"/>
                <a:gd name="T93" fmla="*/ 633 h 1040"/>
                <a:gd name="T94" fmla="*/ 979 w 1036"/>
                <a:gd name="T95" fmla="*/ 601 h 1040"/>
                <a:gd name="T96" fmla="*/ 1030 w 1036"/>
                <a:gd name="T97" fmla="*/ 601 h 1040"/>
                <a:gd name="T98" fmla="*/ 1036 w 1036"/>
                <a:gd name="T99" fmla="*/ 520 h 1040"/>
                <a:gd name="T100" fmla="*/ 1030 w 1036"/>
                <a:gd name="T101" fmla="*/ 439 h 1040"/>
                <a:gd name="T102" fmla="*/ 518 w 1036"/>
                <a:gd name="T103" fmla="*/ 746 h 1040"/>
                <a:gd name="T104" fmla="*/ 292 w 1036"/>
                <a:gd name="T105" fmla="*/ 520 h 1040"/>
                <a:gd name="T106" fmla="*/ 518 w 1036"/>
                <a:gd name="T107" fmla="*/ 294 h 1040"/>
                <a:gd name="T108" fmla="*/ 744 w 1036"/>
                <a:gd name="T109" fmla="*/ 520 h 1040"/>
                <a:gd name="T110" fmla="*/ 518 w 1036"/>
                <a:gd name="T111" fmla="*/ 746 h 10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036" h="1040">
                  <a:moveTo>
                    <a:pt x="1030" y="439"/>
                  </a:moveTo>
                  <a:cubicBezTo>
                    <a:pt x="979" y="439"/>
                    <a:pt x="979" y="439"/>
                    <a:pt x="979" y="439"/>
                  </a:cubicBezTo>
                  <a:cubicBezTo>
                    <a:pt x="959" y="439"/>
                    <a:pt x="942" y="426"/>
                    <a:pt x="936" y="407"/>
                  </a:cubicBezTo>
                  <a:cubicBezTo>
                    <a:pt x="927" y="371"/>
                    <a:pt x="912" y="337"/>
                    <a:pt x="894" y="304"/>
                  </a:cubicBezTo>
                  <a:cubicBezTo>
                    <a:pt x="884" y="287"/>
                    <a:pt x="887" y="266"/>
                    <a:pt x="901" y="252"/>
                  </a:cubicBezTo>
                  <a:cubicBezTo>
                    <a:pt x="937" y="215"/>
                    <a:pt x="937" y="215"/>
                    <a:pt x="937" y="215"/>
                  </a:cubicBezTo>
                  <a:cubicBezTo>
                    <a:pt x="905" y="171"/>
                    <a:pt x="867" y="133"/>
                    <a:pt x="823" y="101"/>
                  </a:cubicBezTo>
                  <a:cubicBezTo>
                    <a:pt x="786" y="137"/>
                    <a:pt x="786" y="137"/>
                    <a:pt x="786" y="137"/>
                  </a:cubicBezTo>
                  <a:cubicBezTo>
                    <a:pt x="772" y="151"/>
                    <a:pt x="751" y="154"/>
                    <a:pt x="734" y="144"/>
                  </a:cubicBezTo>
                  <a:cubicBezTo>
                    <a:pt x="701" y="126"/>
                    <a:pt x="667" y="111"/>
                    <a:pt x="631" y="102"/>
                  </a:cubicBezTo>
                  <a:cubicBezTo>
                    <a:pt x="612" y="96"/>
                    <a:pt x="599" y="79"/>
                    <a:pt x="599" y="59"/>
                  </a:cubicBezTo>
                  <a:cubicBezTo>
                    <a:pt x="599" y="8"/>
                    <a:pt x="599" y="8"/>
                    <a:pt x="599" y="8"/>
                  </a:cubicBezTo>
                  <a:cubicBezTo>
                    <a:pt x="546" y="0"/>
                    <a:pt x="490" y="0"/>
                    <a:pt x="437" y="8"/>
                  </a:cubicBezTo>
                  <a:cubicBezTo>
                    <a:pt x="437" y="59"/>
                    <a:pt x="437" y="59"/>
                    <a:pt x="437" y="59"/>
                  </a:cubicBezTo>
                  <a:cubicBezTo>
                    <a:pt x="437" y="79"/>
                    <a:pt x="424" y="96"/>
                    <a:pt x="405" y="102"/>
                  </a:cubicBezTo>
                  <a:cubicBezTo>
                    <a:pt x="369" y="111"/>
                    <a:pt x="335" y="126"/>
                    <a:pt x="302" y="144"/>
                  </a:cubicBezTo>
                  <a:cubicBezTo>
                    <a:pt x="285" y="154"/>
                    <a:pt x="264" y="151"/>
                    <a:pt x="249" y="137"/>
                  </a:cubicBezTo>
                  <a:cubicBezTo>
                    <a:pt x="213" y="101"/>
                    <a:pt x="213" y="101"/>
                    <a:pt x="213" y="101"/>
                  </a:cubicBezTo>
                  <a:cubicBezTo>
                    <a:pt x="169" y="133"/>
                    <a:pt x="131" y="171"/>
                    <a:pt x="99" y="215"/>
                  </a:cubicBezTo>
                  <a:cubicBezTo>
                    <a:pt x="135" y="251"/>
                    <a:pt x="135" y="251"/>
                    <a:pt x="135" y="251"/>
                  </a:cubicBezTo>
                  <a:cubicBezTo>
                    <a:pt x="149" y="266"/>
                    <a:pt x="152" y="287"/>
                    <a:pt x="142" y="304"/>
                  </a:cubicBezTo>
                  <a:cubicBezTo>
                    <a:pt x="124" y="337"/>
                    <a:pt x="109" y="371"/>
                    <a:pt x="100" y="407"/>
                  </a:cubicBezTo>
                  <a:cubicBezTo>
                    <a:pt x="94" y="426"/>
                    <a:pt x="77" y="439"/>
                    <a:pt x="57" y="439"/>
                  </a:cubicBezTo>
                  <a:cubicBezTo>
                    <a:pt x="6" y="439"/>
                    <a:pt x="6" y="439"/>
                    <a:pt x="6" y="439"/>
                  </a:cubicBezTo>
                  <a:cubicBezTo>
                    <a:pt x="2" y="466"/>
                    <a:pt x="0" y="493"/>
                    <a:pt x="0" y="520"/>
                  </a:cubicBezTo>
                  <a:cubicBezTo>
                    <a:pt x="0" y="547"/>
                    <a:pt x="2" y="574"/>
                    <a:pt x="6" y="601"/>
                  </a:cubicBezTo>
                  <a:cubicBezTo>
                    <a:pt x="57" y="601"/>
                    <a:pt x="57" y="601"/>
                    <a:pt x="57" y="601"/>
                  </a:cubicBezTo>
                  <a:cubicBezTo>
                    <a:pt x="77" y="601"/>
                    <a:pt x="94" y="614"/>
                    <a:pt x="100" y="633"/>
                  </a:cubicBezTo>
                  <a:cubicBezTo>
                    <a:pt x="109" y="669"/>
                    <a:pt x="124" y="703"/>
                    <a:pt x="142" y="736"/>
                  </a:cubicBezTo>
                  <a:cubicBezTo>
                    <a:pt x="152" y="753"/>
                    <a:pt x="149" y="774"/>
                    <a:pt x="135" y="789"/>
                  </a:cubicBezTo>
                  <a:cubicBezTo>
                    <a:pt x="99" y="825"/>
                    <a:pt x="99" y="825"/>
                    <a:pt x="99" y="825"/>
                  </a:cubicBezTo>
                  <a:cubicBezTo>
                    <a:pt x="131" y="868"/>
                    <a:pt x="169" y="907"/>
                    <a:pt x="213" y="939"/>
                  </a:cubicBezTo>
                  <a:cubicBezTo>
                    <a:pt x="249" y="903"/>
                    <a:pt x="249" y="903"/>
                    <a:pt x="249" y="903"/>
                  </a:cubicBezTo>
                  <a:cubicBezTo>
                    <a:pt x="264" y="889"/>
                    <a:pt x="285" y="886"/>
                    <a:pt x="302" y="896"/>
                  </a:cubicBezTo>
                  <a:cubicBezTo>
                    <a:pt x="335" y="914"/>
                    <a:pt x="369" y="929"/>
                    <a:pt x="405" y="938"/>
                  </a:cubicBezTo>
                  <a:cubicBezTo>
                    <a:pt x="424" y="944"/>
                    <a:pt x="437" y="961"/>
                    <a:pt x="437" y="981"/>
                  </a:cubicBezTo>
                  <a:cubicBezTo>
                    <a:pt x="437" y="1032"/>
                    <a:pt x="437" y="1032"/>
                    <a:pt x="437" y="1032"/>
                  </a:cubicBezTo>
                  <a:cubicBezTo>
                    <a:pt x="490" y="1040"/>
                    <a:pt x="546" y="1040"/>
                    <a:pt x="599" y="1032"/>
                  </a:cubicBezTo>
                  <a:cubicBezTo>
                    <a:pt x="599" y="981"/>
                    <a:pt x="599" y="981"/>
                    <a:pt x="599" y="981"/>
                  </a:cubicBezTo>
                  <a:cubicBezTo>
                    <a:pt x="599" y="961"/>
                    <a:pt x="612" y="944"/>
                    <a:pt x="631" y="938"/>
                  </a:cubicBezTo>
                  <a:cubicBezTo>
                    <a:pt x="667" y="929"/>
                    <a:pt x="701" y="914"/>
                    <a:pt x="734" y="896"/>
                  </a:cubicBezTo>
                  <a:cubicBezTo>
                    <a:pt x="751" y="886"/>
                    <a:pt x="772" y="889"/>
                    <a:pt x="786" y="903"/>
                  </a:cubicBezTo>
                  <a:cubicBezTo>
                    <a:pt x="823" y="939"/>
                    <a:pt x="823" y="939"/>
                    <a:pt x="823" y="939"/>
                  </a:cubicBezTo>
                  <a:cubicBezTo>
                    <a:pt x="867" y="907"/>
                    <a:pt x="905" y="868"/>
                    <a:pt x="937" y="825"/>
                  </a:cubicBezTo>
                  <a:cubicBezTo>
                    <a:pt x="901" y="788"/>
                    <a:pt x="901" y="788"/>
                    <a:pt x="901" y="788"/>
                  </a:cubicBezTo>
                  <a:cubicBezTo>
                    <a:pt x="887" y="774"/>
                    <a:pt x="884" y="753"/>
                    <a:pt x="894" y="736"/>
                  </a:cubicBezTo>
                  <a:cubicBezTo>
                    <a:pt x="912" y="703"/>
                    <a:pt x="927" y="669"/>
                    <a:pt x="936" y="633"/>
                  </a:cubicBezTo>
                  <a:cubicBezTo>
                    <a:pt x="942" y="614"/>
                    <a:pt x="959" y="601"/>
                    <a:pt x="979" y="601"/>
                  </a:cubicBezTo>
                  <a:cubicBezTo>
                    <a:pt x="1030" y="601"/>
                    <a:pt x="1030" y="601"/>
                    <a:pt x="1030" y="601"/>
                  </a:cubicBezTo>
                  <a:cubicBezTo>
                    <a:pt x="1034" y="574"/>
                    <a:pt x="1036" y="547"/>
                    <a:pt x="1036" y="520"/>
                  </a:cubicBezTo>
                  <a:cubicBezTo>
                    <a:pt x="1036" y="493"/>
                    <a:pt x="1034" y="466"/>
                    <a:pt x="1030" y="439"/>
                  </a:cubicBezTo>
                  <a:close/>
                  <a:moveTo>
                    <a:pt x="518" y="746"/>
                  </a:moveTo>
                  <a:cubicBezTo>
                    <a:pt x="393" y="746"/>
                    <a:pt x="292" y="644"/>
                    <a:pt x="292" y="520"/>
                  </a:cubicBezTo>
                  <a:cubicBezTo>
                    <a:pt x="292" y="396"/>
                    <a:pt x="393" y="294"/>
                    <a:pt x="518" y="294"/>
                  </a:cubicBezTo>
                  <a:cubicBezTo>
                    <a:pt x="642" y="294"/>
                    <a:pt x="744" y="396"/>
                    <a:pt x="744" y="520"/>
                  </a:cubicBezTo>
                  <a:cubicBezTo>
                    <a:pt x="744" y="644"/>
                    <a:pt x="642" y="746"/>
                    <a:pt x="518" y="746"/>
                  </a:cubicBez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IN" sz="1350"/>
            </a:p>
          </p:txBody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BCB12169-B438-4634-AA6F-C645C327F57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30275" y="3444875"/>
              <a:ext cx="1458913" cy="1462088"/>
            </a:xfrm>
            <a:custGeom>
              <a:avLst/>
              <a:gdLst>
                <a:gd name="T0" fmla="*/ 1112 w 1112"/>
                <a:gd name="T1" fmla="*/ 561 h 1117"/>
                <a:gd name="T2" fmla="*/ 1059 w 1112"/>
                <a:gd name="T3" fmla="*/ 716 h 1117"/>
                <a:gd name="T4" fmla="*/ 986 w 1112"/>
                <a:gd name="T5" fmla="*/ 771 h 1117"/>
                <a:gd name="T6" fmla="*/ 1027 w 1112"/>
                <a:gd name="T7" fmla="*/ 857 h 1117"/>
                <a:gd name="T8" fmla="*/ 802 w 1112"/>
                <a:gd name="T9" fmla="*/ 1026 h 1117"/>
                <a:gd name="T10" fmla="*/ 711 w 1112"/>
                <a:gd name="T11" fmla="*/ 1014 h 1117"/>
                <a:gd name="T12" fmla="*/ 680 w 1112"/>
                <a:gd name="T13" fmla="*/ 1103 h 1117"/>
                <a:gd name="T14" fmla="*/ 432 w 1112"/>
                <a:gd name="T15" fmla="*/ 1103 h 1117"/>
                <a:gd name="T16" fmla="*/ 401 w 1112"/>
                <a:gd name="T17" fmla="*/ 1014 h 1117"/>
                <a:gd name="T18" fmla="*/ 310 w 1112"/>
                <a:gd name="T19" fmla="*/ 1026 h 1117"/>
                <a:gd name="T20" fmla="*/ 85 w 1112"/>
                <a:gd name="T21" fmla="*/ 857 h 1117"/>
                <a:gd name="T22" fmla="*/ 126 w 1112"/>
                <a:gd name="T23" fmla="*/ 772 h 1117"/>
                <a:gd name="T24" fmla="*/ 53 w 1112"/>
                <a:gd name="T25" fmla="*/ 716 h 1117"/>
                <a:gd name="T26" fmla="*/ 0 w 1112"/>
                <a:gd name="T27" fmla="*/ 561 h 1117"/>
                <a:gd name="T28" fmla="*/ 53 w 1112"/>
                <a:gd name="T29" fmla="*/ 406 h 1117"/>
                <a:gd name="T30" fmla="*/ 126 w 1112"/>
                <a:gd name="T31" fmla="*/ 351 h 1117"/>
                <a:gd name="T32" fmla="*/ 85 w 1112"/>
                <a:gd name="T33" fmla="*/ 265 h 1117"/>
                <a:gd name="T34" fmla="*/ 310 w 1112"/>
                <a:gd name="T35" fmla="*/ 96 h 1117"/>
                <a:gd name="T36" fmla="*/ 401 w 1112"/>
                <a:gd name="T37" fmla="*/ 108 h 1117"/>
                <a:gd name="T38" fmla="*/ 432 w 1112"/>
                <a:gd name="T39" fmla="*/ 19 h 1117"/>
                <a:gd name="T40" fmla="*/ 711 w 1112"/>
                <a:gd name="T41" fmla="*/ 58 h 1117"/>
                <a:gd name="T42" fmla="*/ 766 w 1112"/>
                <a:gd name="T43" fmla="*/ 131 h 1117"/>
                <a:gd name="T44" fmla="*/ 852 w 1112"/>
                <a:gd name="T45" fmla="*/ 90 h 1117"/>
                <a:gd name="T46" fmla="*/ 1021 w 1112"/>
                <a:gd name="T47" fmla="*/ 315 h 1117"/>
                <a:gd name="T48" fmla="*/ 1009 w 1112"/>
                <a:gd name="T49" fmla="*/ 406 h 1117"/>
                <a:gd name="T50" fmla="*/ 1099 w 1112"/>
                <a:gd name="T51" fmla="*/ 437 h 1117"/>
                <a:gd name="T52" fmla="*/ 1026 w 1112"/>
                <a:gd name="T53" fmla="*/ 487 h 1117"/>
                <a:gd name="T54" fmla="*/ 940 w 1112"/>
                <a:gd name="T55" fmla="*/ 457 h 1117"/>
                <a:gd name="T56" fmla="*/ 907 w 1112"/>
                <a:gd name="T57" fmla="*/ 315 h 1117"/>
                <a:gd name="T58" fmla="*/ 836 w 1112"/>
                <a:gd name="T59" fmla="*/ 176 h 1117"/>
                <a:gd name="T60" fmla="*/ 754 w 1112"/>
                <a:gd name="T61" fmla="*/ 216 h 1117"/>
                <a:gd name="T62" fmla="*/ 630 w 1112"/>
                <a:gd name="T63" fmla="*/ 138 h 1117"/>
                <a:gd name="T64" fmla="*/ 482 w 1112"/>
                <a:gd name="T65" fmla="*/ 91 h 1117"/>
                <a:gd name="T66" fmla="*/ 452 w 1112"/>
                <a:gd name="T67" fmla="*/ 177 h 1117"/>
                <a:gd name="T68" fmla="*/ 310 w 1112"/>
                <a:gd name="T69" fmla="*/ 210 h 1117"/>
                <a:gd name="T70" fmla="*/ 171 w 1112"/>
                <a:gd name="T71" fmla="*/ 281 h 1117"/>
                <a:gd name="T72" fmla="*/ 211 w 1112"/>
                <a:gd name="T73" fmla="*/ 363 h 1117"/>
                <a:gd name="T74" fmla="*/ 133 w 1112"/>
                <a:gd name="T75" fmla="*/ 487 h 1117"/>
                <a:gd name="T76" fmla="*/ 80 w 1112"/>
                <a:gd name="T77" fmla="*/ 561 h 1117"/>
                <a:gd name="T78" fmla="*/ 133 w 1112"/>
                <a:gd name="T79" fmla="*/ 635 h 1117"/>
                <a:gd name="T80" fmla="*/ 211 w 1112"/>
                <a:gd name="T81" fmla="*/ 759 h 1117"/>
                <a:gd name="T82" fmla="*/ 171 w 1112"/>
                <a:gd name="T83" fmla="*/ 841 h 1117"/>
                <a:gd name="T84" fmla="*/ 310 w 1112"/>
                <a:gd name="T85" fmla="*/ 913 h 1117"/>
                <a:gd name="T86" fmla="*/ 452 w 1112"/>
                <a:gd name="T87" fmla="*/ 945 h 1117"/>
                <a:gd name="T88" fmla="*/ 482 w 1112"/>
                <a:gd name="T89" fmla="*/ 1031 h 1117"/>
                <a:gd name="T90" fmla="*/ 630 w 1112"/>
                <a:gd name="T91" fmla="*/ 984 h 1117"/>
                <a:gd name="T92" fmla="*/ 754 w 1112"/>
                <a:gd name="T93" fmla="*/ 906 h 1117"/>
                <a:gd name="T94" fmla="*/ 836 w 1112"/>
                <a:gd name="T95" fmla="*/ 946 h 1117"/>
                <a:gd name="T96" fmla="*/ 907 w 1112"/>
                <a:gd name="T97" fmla="*/ 807 h 1117"/>
                <a:gd name="T98" fmla="*/ 940 w 1112"/>
                <a:gd name="T99" fmla="*/ 665 h 1117"/>
                <a:gd name="T100" fmla="*/ 1026 w 1112"/>
                <a:gd name="T101" fmla="*/ 635 h 1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112" h="1117">
                  <a:moveTo>
                    <a:pt x="1099" y="437"/>
                  </a:moveTo>
                  <a:cubicBezTo>
                    <a:pt x="1108" y="478"/>
                    <a:pt x="1112" y="519"/>
                    <a:pt x="1112" y="561"/>
                  </a:cubicBezTo>
                  <a:cubicBezTo>
                    <a:pt x="1112" y="603"/>
                    <a:pt x="1108" y="644"/>
                    <a:pt x="1099" y="685"/>
                  </a:cubicBezTo>
                  <a:cubicBezTo>
                    <a:pt x="1094" y="703"/>
                    <a:pt x="1078" y="716"/>
                    <a:pt x="1059" y="716"/>
                  </a:cubicBezTo>
                  <a:cubicBezTo>
                    <a:pt x="1009" y="716"/>
                    <a:pt x="1009" y="716"/>
                    <a:pt x="1009" y="716"/>
                  </a:cubicBezTo>
                  <a:cubicBezTo>
                    <a:pt x="1002" y="735"/>
                    <a:pt x="994" y="753"/>
                    <a:pt x="986" y="771"/>
                  </a:cubicBezTo>
                  <a:cubicBezTo>
                    <a:pt x="1021" y="807"/>
                    <a:pt x="1021" y="807"/>
                    <a:pt x="1021" y="807"/>
                  </a:cubicBezTo>
                  <a:cubicBezTo>
                    <a:pt x="1035" y="821"/>
                    <a:pt x="1037" y="841"/>
                    <a:pt x="1027" y="857"/>
                  </a:cubicBezTo>
                  <a:cubicBezTo>
                    <a:pt x="983" y="927"/>
                    <a:pt x="922" y="988"/>
                    <a:pt x="852" y="1032"/>
                  </a:cubicBezTo>
                  <a:cubicBezTo>
                    <a:pt x="836" y="1042"/>
                    <a:pt x="816" y="1040"/>
                    <a:pt x="802" y="1026"/>
                  </a:cubicBezTo>
                  <a:cubicBezTo>
                    <a:pt x="766" y="991"/>
                    <a:pt x="766" y="991"/>
                    <a:pt x="766" y="991"/>
                  </a:cubicBezTo>
                  <a:cubicBezTo>
                    <a:pt x="748" y="999"/>
                    <a:pt x="730" y="1007"/>
                    <a:pt x="711" y="1014"/>
                  </a:cubicBezTo>
                  <a:cubicBezTo>
                    <a:pt x="711" y="1064"/>
                    <a:pt x="711" y="1064"/>
                    <a:pt x="711" y="1064"/>
                  </a:cubicBezTo>
                  <a:cubicBezTo>
                    <a:pt x="711" y="1083"/>
                    <a:pt x="698" y="1099"/>
                    <a:pt x="680" y="1103"/>
                  </a:cubicBezTo>
                  <a:cubicBezTo>
                    <a:pt x="639" y="1113"/>
                    <a:pt x="598" y="1117"/>
                    <a:pt x="556" y="1117"/>
                  </a:cubicBezTo>
                  <a:cubicBezTo>
                    <a:pt x="514" y="1117"/>
                    <a:pt x="473" y="1113"/>
                    <a:pt x="432" y="1103"/>
                  </a:cubicBezTo>
                  <a:cubicBezTo>
                    <a:pt x="414" y="1099"/>
                    <a:pt x="401" y="1083"/>
                    <a:pt x="401" y="1064"/>
                  </a:cubicBezTo>
                  <a:cubicBezTo>
                    <a:pt x="401" y="1014"/>
                    <a:pt x="401" y="1014"/>
                    <a:pt x="401" y="1014"/>
                  </a:cubicBezTo>
                  <a:cubicBezTo>
                    <a:pt x="382" y="1007"/>
                    <a:pt x="364" y="999"/>
                    <a:pt x="346" y="991"/>
                  </a:cubicBezTo>
                  <a:cubicBezTo>
                    <a:pt x="310" y="1026"/>
                    <a:pt x="310" y="1026"/>
                    <a:pt x="310" y="1026"/>
                  </a:cubicBezTo>
                  <a:cubicBezTo>
                    <a:pt x="296" y="1040"/>
                    <a:pt x="276" y="1042"/>
                    <a:pt x="260" y="1032"/>
                  </a:cubicBezTo>
                  <a:cubicBezTo>
                    <a:pt x="190" y="988"/>
                    <a:pt x="129" y="927"/>
                    <a:pt x="85" y="857"/>
                  </a:cubicBezTo>
                  <a:cubicBezTo>
                    <a:pt x="75" y="841"/>
                    <a:pt x="77" y="821"/>
                    <a:pt x="91" y="807"/>
                  </a:cubicBezTo>
                  <a:cubicBezTo>
                    <a:pt x="126" y="772"/>
                    <a:pt x="126" y="772"/>
                    <a:pt x="126" y="772"/>
                  </a:cubicBezTo>
                  <a:cubicBezTo>
                    <a:pt x="118" y="753"/>
                    <a:pt x="110" y="735"/>
                    <a:pt x="103" y="716"/>
                  </a:cubicBezTo>
                  <a:cubicBezTo>
                    <a:pt x="53" y="716"/>
                    <a:pt x="53" y="716"/>
                    <a:pt x="53" y="716"/>
                  </a:cubicBezTo>
                  <a:cubicBezTo>
                    <a:pt x="34" y="716"/>
                    <a:pt x="18" y="703"/>
                    <a:pt x="14" y="685"/>
                  </a:cubicBezTo>
                  <a:cubicBezTo>
                    <a:pt x="4" y="644"/>
                    <a:pt x="0" y="603"/>
                    <a:pt x="0" y="561"/>
                  </a:cubicBezTo>
                  <a:cubicBezTo>
                    <a:pt x="0" y="519"/>
                    <a:pt x="4" y="478"/>
                    <a:pt x="14" y="437"/>
                  </a:cubicBezTo>
                  <a:cubicBezTo>
                    <a:pt x="18" y="419"/>
                    <a:pt x="34" y="406"/>
                    <a:pt x="53" y="406"/>
                  </a:cubicBezTo>
                  <a:cubicBezTo>
                    <a:pt x="103" y="406"/>
                    <a:pt x="103" y="406"/>
                    <a:pt x="103" y="406"/>
                  </a:cubicBezTo>
                  <a:cubicBezTo>
                    <a:pt x="110" y="387"/>
                    <a:pt x="118" y="369"/>
                    <a:pt x="126" y="351"/>
                  </a:cubicBezTo>
                  <a:cubicBezTo>
                    <a:pt x="91" y="315"/>
                    <a:pt x="91" y="315"/>
                    <a:pt x="91" y="315"/>
                  </a:cubicBezTo>
                  <a:cubicBezTo>
                    <a:pt x="77" y="301"/>
                    <a:pt x="75" y="281"/>
                    <a:pt x="85" y="265"/>
                  </a:cubicBezTo>
                  <a:cubicBezTo>
                    <a:pt x="129" y="195"/>
                    <a:pt x="190" y="134"/>
                    <a:pt x="260" y="90"/>
                  </a:cubicBezTo>
                  <a:cubicBezTo>
                    <a:pt x="276" y="80"/>
                    <a:pt x="296" y="82"/>
                    <a:pt x="310" y="96"/>
                  </a:cubicBezTo>
                  <a:cubicBezTo>
                    <a:pt x="346" y="131"/>
                    <a:pt x="346" y="131"/>
                    <a:pt x="346" y="131"/>
                  </a:cubicBezTo>
                  <a:cubicBezTo>
                    <a:pt x="364" y="123"/>
                    <a:pt x="382" y="115"/>
                    <a:pt x="401" y="108"/>
                  </a:cubicBezTo>
                  <a:cubicBezTo>
                    <a:pt x="401" y="58"/>
                    <a:pt x="401" y="58"/>
                    <a:pt x="401" y="58"/>
                  </a:cubicBezTo>
                  <a:cubicBezTo>
                    <a:pt x="401" y="39"/>
                    <a:pt x="414" y="23"/>
                    <a:pt x="432" y="19"/>
                  </a:cubicBezTo>
                  <a:cubicBezTo>
                    <a:pt x="513" y="0"/>
                    <a:pt x="599" y="0"/>
                    <a:pt x="680" y="19"/>
                  </a:cubicBezTo>
                  <a:cubicBezTo>
                    <a:pt x="698" y="23"/>
                    <a:pt x="711" y="39"/>
                    <a:pt x="711" y="58"/>
                  </a:cubicBezTo>
                  <a:cubicBezTo>
                    <a:pt x="711" y="108"/>
                    <a:pt x="711" y="108"/>
                    <a:pt x="711" y="108"/>
                  </a:cubicBezTo>
                  <a:cubicBezTo>
                    <a:pt x="730" y="115"/>
                    <a:pt x="748" y="123"/>
                    <a:pt x="766" y="131"/>
                  </a:cubicBezTo>
                  <a:cubicBezTo>
                    <a:pt x="802" y="96"/>
                    <a:pt x="802" y="96"/>
                    <a:pt x="802" y="96"/>
                  </a:cubicBezTo>
                  <a:cubicBezTo>
                    <a:pt x="816" y="82"/>
                    <a:pt x="836" y="80"/>
                    <a:pt x="852" y="90"/>
                  </a:cubicBezTo>
                  <a:cubicBezTo>
                    <a:pt x="922" y="134"/>
                    <a:pt x="983" y="195"/>
                    <a:pt x="1027" y="265"/>
                  </a:cubicBezTo>
                  <a:cubicBezTo>
                    <a:pt x="1037" y="281"/>
                    <a:pt x="1035" y="301"/>
                    <a:pt x="1021" y="315"/>
                  </a:cubicBezTo>
                  <a:cubicBezTo>
                    <a:pt x="986" y="351"/>
                    <a:pt x="986" y="351"/>
                    <a:pt x="986" y="351"/>
                  </a:cubicBezTo>
                  <a:cubicBezTo>
                    <a:pt x="994" y="369"/>
                    <a:pt x="1002" y="387"/>
                    <a:pt x="1009" y="406"/>
                  </a:cubicBezTo>
                  <a:cubicBezTo>
                    <a:pt x="1059" y="406"/>
                    <a:pt x="1059" y="406"/>
                    <a:pt x="1059" y="406"/>
                  </a:cubicBezTo>
                  <a:cubicBezTo>
                    <a:pt x="1078" y="406"/>
                    <a:pt x="1094" y="419"/>
                    <a:pt x="1099" y="437"/>
                  </a:cubicBezTo>
                  <a:close/>
                  <a:moveTo>
                    <a:pt x="1032" y="561"/>
                  </a:moveTo>
                  <a:cubicBezTo>
                    <a:pt x="1032" y="536"/>
                    <a:pt x="1030" y="511"/>
                    <a:pt x="1026" y="487"/>
                  </a:cubicBezTo>
                  <a:cubicBezTo>
                    <a:pt x="979" y="487"/>
                    <a:pt x="979" y="487"/>
                    <a:pt x="979" y="487"/>
                  </a:cubicBezTo>
                  <a:cubicBezTo>
                    <a:pt x="961" y="487"/>
                    <a:pt x="945" y="475"/>
                    <a:pt x="940" y="457"/>
                  </a:cubicBezTo>
                  <a:cubicBezTo>
                    <a:pt x="931" y="424"/>
                    <a:pt x="918" y="393"/>
                    <a:pt x="901" y="363"/>
                  </a:cubicBezTo>
                  <a:cubicBezTo>
                    <a:pt x="892" y="347"/>
                    <a:pt x="895" y="328"/>
                    <a:pt x="907" y="315"/>
                  </a:cubicBezTo>
                  <a:cubicBezTo>
                    <a:pt x="941" y="281"/>
                    <a:pt x="941" y="281"/>
                    <a:pt x="941" y="281"/>
                  </a:cubicBezTo>
                  <a:cubicBezTo>
                    <a:pt x="912" y="241"/>
                    <a:pt x="876" y="206"/>
                    <a:pt x="836" y="176"/>
                  </a:cubicBezTo>
                  <a:cubicBezTo>
                    <a:pt x="802" y="210"/>
                    <a:pt x="802" y="210"/>
                    <a:pt x="802" y="210"/>
                  </a:cubicBezTo>
                  <a:cubicBezTo>
                    <a:pt x="790" y="222"/>
                    <a:pt x="770" y="225"/>
                    <a:pt x="754" y="216"/>
                  </a:cubicBezTo>
                  <a:cubicBezTo>
                    <a:pt x="724" y="199"/>
                    <a:pt x="693" y="186"/>
                    <a:pt x="660" y="177"/>
                  </a:cubicBezTo>
                  <a:cubicBezTo>
                    <a:pt x="642" y="172"/>
                    <a:pt x="630" y="156"/>
                    <a:pt x="630" y="138"/>
                  </a:cubicBezTo>
                  <a:cubicBezTo>
                    <a:pt x="630" y="91"/>
                    <a:pt x="630" y="91"/>
                    <a:pt x="630" y="91"/>
                  </a:cubicBezTo>
                  <a:cubicBezTo>
                    <a:pt x="581" y="83"/>
                    <a:pt x="531" y="83"/>
                    <a:pt x="482" y="91"/>
                  </a:cubicBezTo>
                  <a:cubicBezTo>
                    <a:pt x="482" y="138"/>
                    <a:pt x="482" y="138"/>
                    <a:pt x="482" y="138"/>
                  </a:cubicBezTo>
                  <a:cubicBezTo>
                    <a:pt x="482" y="156"/>
                    <a:pt x="469" y="172"/>
                    <a:pt x="452" y="177"/>
                  </a:cubicBezTo>
                  <a:cubicBezTo>
                    <a:pt x="419" y="186"/>
                    <a:pt x="388" y="199"/>
                    <a:pt x="358" y="216"/>
                  </a:cubicBezTo>
                  <a:cubicBezTo>
                    <a:pt x="342" y="225"/>
                    <a:pt x="322" y="222"/>
                    <a:pt x="310" y="210"/>
                  </a:cubicBezTo>
                  <a:cubicBezTo>
                    <a:pt x="276" y="176"/>
                    <a:pt x="276" y="176"/>
                    <a:pt x="276" y="176"/>
                  </a:cubicBezTo>
                  <a:cubicBezTo>
                    <a:pt x="236" y="205"/>
                    <a:pt x="200" y="241"/>
                    <a:pt x="171" y="281"/>
                  </a:cubicBezTo>
                  <a:cubicBezTo>
                    <a:pt x="205" y="315"/>
                    <a:pt x="205" y="315"/>
                    <a:pt x="205" y="315"/>
                  </a:cubicBezTo>
                  <a:cubicBezTo>
                    <a:pt x="217" y="327"/>
                    <a:pt x="220" y="347"/>
                    <a:pt x="211" y="363"/>
                  </a:cubicBezTo>
                  <a:cubicBezTo>
                    <a:pt x="194" y="393"/>
                    <a:pt x="181" y="424"/>
                    <a:pt x="172" y="457"/>
                  </a:cubicBezTo>
                  <a:cubicBezTo>
                    <a:pt x="167" y="475"/>
                    <a:pt x="151" y="487"/>
                    <a:pt x="133" y="487"/>
                  </a:cubicBezTo>
                  <a:cubicBezTo>
                    <a:pt x="86" y="487"/>
                    <a:pt x="86" y="487"/>
                    <a:pt x="86" y="487"/>
                  </a:cubicBezTo>
                  <a:cubicBezTo>
                    <a:pt x="82" y="511"/>
                    <a:pt x="80" y="536"/>
                    <a:pt x="80" y="561"/>
                  </a:cubicBezTo>
                  <a:cubicBezTo>
                    <a:pt x="80" y="586"/>
                    <a:pt x="82" y="611"/>
                    <a:pt x="86" y="635"/>
                  </a:cubicBezTo>
                  <a:cubicBezTo>
                    <a:pt x="133" y="635"/>
                    <a:pt x="133" y="635"/>
                    <a:pt x="133" y="635"/>
                  </a:cubicBezTo>
                  <a:cubicBezTo>
                    <a:pt x="151" y="635"/>
                    <a:pt x="167" y="648"/>
                    <a:pt x="172" y="665"/>
                  </a:cubicBezTo>
                  <a:cubicBezTo>
                    <a:pt x="181" y="698"/>
                    <a:pt x="194" y="729"/>
                    <a:pt x="211" y="759"/>
                  </a:cubicBezTo>
                  <a:cubicBezTo>
                    <a:pt x="220" y="775"/>
                    <a:pt x="217" y="795"/>
                    <a:pt x="205" y="807"/>
                  </a:cubicBezTo>
                  <a:cubicBezTo>
                    <a:pt x="171" y="841"/>
                    <a:pt x="171" y="841"/>
                    <a:pt x="171" y="841"/>
                  </a:cubicBezTo>
                  <a:cubicBezTo>
                    <a:pt x="200" y="881"/>
                    <a:pt x="236" y="916"/>
                    <a:pt x="276" y="946"/>
                  </a:cubicBezTo>
                  <a:cubicBezTo>
                    <a:pt x="310" y="913"/>
                    <a:pt x="310" y="913"/>
                    <a:pt x="310" y="913"/>
                  </a:cubicBezTo>
                  <a:cubicBezTo>
                    <a:pt x="322" y="900"/>
                    <a:pt x="342" y="897"/>
                    <a:pt x="358" y="906"/>
                  </a:cubicBezTo>
                  <a:cubicBezTo>
                    <a:pt x="388" y="923"/>
                    <a:pt x="419" y="936"/>
                    <a:pt x="452" y="945"/>
                  </a:cubicBezTo>
                  <a:cubicBezTo>
                    <a:pt x="469" y="950"/>
                    <a:pt x="482" y="966"/>
                    <a:pt x="482" y="984"/>
                  </a:cubicBezTo>
                  <a:cubicBezTo>
                    <a:pt x="482" y="1031"/>
                    <a:pt x="482" y="1031"/>
                    <a:pt x="482" y="1031"/>
                  </a:cubicBezTo>
                  <a:cubicBezTo>
                    <a:pt x="531" y="1039"/>
                    <a:pt x="581" y="1039"/>
                    <a:pt x="630" y="1031"/>
                  </a:cubicBezTo>
                  <a:cubicBezTo>
                    <a:pt x="630" y="984"/>
                    <a:pt x="630" y="984"/>
                    <a:pt x="630" y="984"/>
                  </a:cubicBezTo>
                  <a:cubicBezTo>
                    <a:pt x="630" y="966"/>
                    <a:pt x="642" y="950"/>
                    <a:pt x="660" y="945"/>
                  </a:cubicBezTo>
                  <a:cubicBezTo>
                    <a:pt x="693" y="936"/>
                    <a:pt x="724" y="923"/>
                    <a:pt x="754" y="906"/>
                  </a:cubicBezTo>
                  <a:cubicBezTo>
                    <a:pt x="770" y="897"/>
                    <a:pt x="790" y="900"/>
                    <a:pt x="802" y="912"/>
                  </a:cubicBezTo>
                  <a:cubicBezTo>
                    <a:pt x="836" y="946"/>
                    <a:pt x="836" y="946"/>
                    <a:pt x="836" y="946"/>
                  </a:cubicBezTo>
                  <a:cubicBezTo>
                    <a:pt x="876" y="916"/>
                    <a:pt x="912" y="881"/>
                    <a:pt x="941" y="841"/>
                  </a:cubicBezTo>
                  <a:cubicBezTo>
                    <a:pt x="907" y="807"/>
                    <a:pt x="907" y="807"/>
                    <a:pt x="907" y="807"/>
                  </a:cubicBezTo>
                  <a:cubicBezTo>
                    <a:pt x="895" y="795"/>
                    <a:pt x="892" y="775"/>
                    <a:pt x="901" y="759"/>
                  </a:cubicBezTo>
                  <a:cubicBezTo>
                    <a:pt x="918" y="729"/>
                    <a:pt x="931" y="698"/>
                    <a:pt x="940" y="665"/>
                  </a:cubicBezTo>
                  <a:cubicBezTo>
                    <a:pt x="945" y="648"/>
                    <a:pt x="961" y="635"/>
                    <a:pt x="979" y="635"/>
                  </a:cubicBezTo>
                  <a:cubicBezTo>
                    <a:pt x="1026" y="635"/>
                    <a:pt x="1026" y="635"/>
                    <a:pt x="1026" y="635"/>
                  </a:cubicBezTo>
                  <a:cubicBezTo>
                    <a:pt x="1030" y="611"/>
                    <a:pt x="1032" y="586"/>
                    <a:pt x="1032" y="561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IN" sz="1350"/>
            </a:p>
          </p:txBody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1BF41249-B57B-4113-80B4-11684BBE343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58888" y="3779838"/>
              <a:ext cx="803275" cy="800100"/>
            </a:xfrm>
            <a:custGeom>
              <a:avLst/>
              <a:gdLst>
                <a:gd name="T0" fmla="*/ 306 w 612"/>
                <a:gd name="T1" fmla="*/ 0 h 612"/>
                <a:gd name="T2" fmla="*/ 612 w 612"/>
                <a:gd name="T3" fmla="*/ 306 h 612"/>
                <a:gd name="T4" fmla="*/ 306 w 612"/>
                <a:gd name="T5" fmla="*/ 612 h 612"/>
                <a:gd name="T6" fmla="*/ 0 w 612"/>
                <a:gd name="T7" fmla="*/ 306 h 612"/>
                <a:gd name="T8" fmla="*/ 306 w 612"/>
                <a:gd name="T9" fmla="*/ 0 h 612"/>
                <a:gd name="T10" fmla="*/ 532 w 612"/>
                <a:gd name="T11" fmla="*/ 306 h 612"/>
                <a:gd name="T12" fmla="*/ 306 w 612"/>
                <a:gd name="T13" fmla="*/ 80 h 612"/>
                <a:gd name="T14" fmla="*/ 80 w 612"/>
                <a:gd name="T15" fmla="*/ 306 h 612"/>
                <a:gd name="T16" fmla="*/ 306 w 612"/>
                <a:gd name="T17" fmla="*/ 532 h 612"/>
                <a:gd name="T18" fmla="*/ 532 w 612"/>
                <a:gd name="T19" fmla="*/ 306 h 6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12" h="612">
                  <a:moveTo>
                    <a:pt x="306" y="0"/>
                  </a:moveTo>
                  <a:cubicBezTo>
                    <a:pt x="475" y="0"/>
                    <a:pt x="612" y="137"/>
                    <a:pt x="612" y="306"/>
                  </a:cubicBezTo>
                  <a:cubicBezTo>
                    <a:pt x="612" y="475"/>
                    <a:pt x="475" y="612"/>
                    <a:pt x="306" y="612"/>
                  </a:cubicBezTo>
                  <a:cubicBezTo>
                    <a:pt x="137" y="612"/>
                    <a:pt x="0" y="475"/>
                    <a:pt x="0" y="306"/>
                  </a:cubicBezTo>
                  <a:cubicBezTo>
                    <a:pt x="0" y="137"/>
                    <a:pt x="137" y="0"/>
                    <a:pt x="306" y="0"/>
                  </a:cubicBezTo>
                  <a:close/>
                  <a:moveTo>
                    <a:pt x="532" y="306"/>
                  </a:moveTo>
                  <a:cubicBezTo>
                    <a:pt x="532" y="182"/>
                    <a:pt x="430" y="80"/>
                    <a:pt x="306" y="80"/>
                  </a:cubicBezTo>
                  <a:cubicBezTo>
                    <a:pt x="181" y="80"/>
                    <a:pt x="80" y="182"/>
                    <a:pt x="80" y="306"/>
                  </a:cubicBezTo>
                  <a:cubicBezTo>
                    <a:pt x="80" y="430"/>
                    <a:pt x="181" y="532"/>
                    <a:pt x="306" y="532"/>
                  </a:cubicBezTo>
                  <a:cubicBezTo>
                    <a:pt x="430" y="532"/>
                    <a:pt x="532" y="430"/>
                    <a:pt x="532" y="306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IN" sz="1350"/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8A2AC6C4-2FF3-4ED2-BE77-2535F47DC768}"/>
              </a:ext>
            </a:extLst>
          </p:cNvPr>
          <p:cNvGrpSpPr/>
          <p:nvPr/>
        </p:nvGrpSpPr>
        <p:grpSpPr>
          <a:xfrm>
            <a:off x="3209198" y="3781875"/>
            <a:ext cx="264636" cy="255228"/>
            <a:chOff x="-9525" y="1617663"/>
            <a:chExt cx="2724151" cy="2627313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44" name="Rectangle 20">
              <a:extLst>
                <a:ext uri="{FF2B5EF4-FFF2-40B4-BE49-F238E27FC236}">
                  <a16:creationId xmlns:a16="http://schemas.microsoft.com/office/drawing/2014/main" id="{F6D8B5FC-0915-47DE-8027-5A7A40BBD0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00" y="3503613"/>
              <a:ext cx="1855788" cy="68897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IN" sz="1350"/>
            </a:p>
          </p:txBody>
        </p:sp>
        <p:sp>
          <p:nvSpPr>
            <p:cNvPr id="45" name="Rectangle 21">
              <a:extLst>
                <a:ext uri="{FF2B5EF4-FFF2-40B4-BE49-F238E27FC236}">
                  <a16:creationId xmlns:a16="http://schemas.microsoft.com/office/drawing/2014/main" id="{8BF3CC82-50FD-431B-ADFA-86772D2566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92350" y="3503613"/>
              <a:ext cx="368300" cy="68897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IN" sz="1350"/>
            </a:p>
          </p:txBody>
        </p:sp>
        <p:sp>
          <p:nvSpPr>
            <p:cNvPr id="46" name="Freeform 22">
              <a:extLst>
                <a:ext uri="{FF2B5EF4-FFF2-40B4-BE49-F238E27FC236}">
                  <a16:creationId xmlns:a16="http://schemas.microsoft.com/office/drawing/2014/main" id="{57BDCEE8-F950-47EB-8FE7-A1EAC1AD574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9525" y="3435351"/>
              <a:ext cx="2724151" cy="809625"/>
            </a:xfrm>
            <a:custGeom>
              <a:avLst/>
              <a:gdLst>
                <a:gd name="T0" fmla="*/ 1264 w 1264"/>
                <a:gd name="T1" fmla="*/ 354 h 377"/>
                <a:gd name="T2" fmla="*/ 1264 w 1264"/>
                <a:gd name="T3" fmla="*/ 24 h 377"/>
                <a:gd name="T4" fmla="*/ 1240 w 1264"/>
                <a:gd name="T5" fmla="*/ 0 h 377"/>
                <a:gd name="T6" fmla="*/ 24 w 1264"/>
                <a:gd name="T7" fmla="*/ 0 h 377"/>
                <a:gd name="T8" fmla="*/ 0 w 1264"/>
                <a:gd name="T9" fmla="*/ 24 h 377"/>
                <a:gd name="T10" fmla="*/ 0 w 1264"/>
                <a:gd name="T11" fmla="*/ 354 h 377"/>
                <a:gd name="T12" fmla="*/ 20 w 1264"/>
                <a:gd name="T13" fmla="*/ 377 h 377"/>
                <a:gd name="T14" fmla="*/ 1244 w 1264"/>
                <a:gd name="T15" fmla="*/ 377 h 377"/>
                <a:gd name="T16" fmla="*/ 1264 w 1264"/>
                <a:gd name="T17" fmla="*/ 354 h 377"/>
                <a:gd name="T18" fmla="*/ 870 w 1264"/>
                <a:gd name="T19" fmla="*/ 330 h 377"/>
                <a:gd name="T20" fmla="*/ 48 w 1264"/>
                <a:gd name="T21" fmla="*/ 330 h 377"/>
                <a:gd name="T22" fmla="*/ 48 w 1264"/>
                <a:gd name="T23" fmla="*/ 48 h 377"/>
                <a:gd name="T24" fmla="*/ 870 w 1264"/>
                <a:gd name="T25" fmla="*/ 48 h 377"/>
                <a:gd name="T26" fmla="*/ 870 w 1264"/>
                <a:gd name="T27" fmla="*/ 330 h 377"/>
                <a:gd name="T28" fmla="*/ 1043 w 1264"/>
                <a:gd name="T29" fmla="*/ 330 h 377"/>
                <a:gd name="T30" fmla="*/ 918 w 1264"/>
                <a:gd name="T31" fmla="*/ 330 h 377"/>
                <a:gd name="T32" fmla="*/ 918 w 1264"/>
                <a:gd name="T33" fmla="*/ 48 h 377"/>
                <a:gd name="T34" fmla="*/ 1043 w 1264"/>
                <a:gd name="T35" fmla="*/ 48 h 377"/>
                <a:gd name="T36" fmla="*/ 1043 w 1264"/>
                <a:gd name="T37" fmla="*/ 330 h 377"/>
                <a:gd name="T38" fmla="*/ 1216 w 1264"/>
                <a:gd name="T39" fmla="*/ 330 h 377"/>
                <a:gd name="T40" fmla="*/ 1091 w 1264"/>
                <a:gd name="T41" fmla="*/ 330 h 377"/>
                <a:gd name="T42" fmla="*/ 1091 w 1264"/>
                <a:gd name="T43" fmla="*/ 48 h 377"/>
                <a:gd name="T44" fmla="*/ 1216 w 1264"/>
                <a:gd name="T45" fmla="*/ 48 h 377"/>
                <a:gd name="T46" fmla="*/ 1216 w 1264"/>
                <a:gd name="T47" fmla="*/ 330 h 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264" h="377">
                  <a:moveTo>
                    <a:pt x="1264" y="354"/>
                  </a:moveTo>
                  <a:cubicBezTo>
                    <a:pt x="1264" y="24"/>
                    <a:pt x="1264" y="24"/>
                    <a:pt x="1264" y="24"/>
                  </a:cubicBezTo>
                  <a:cubicBezTo>
                    <a:pt x="1264" y="11"/>
                    <a:pt x="1253" y="0"/>
                    <a:pt x="1240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11" y="0"/>
                    <a:pt x="0" y="11"/>
                    <a:pt x="0" y="24"/>
                  </a:cubicBezTo>
                  <a:cubicBezTo>
                    <a:pt x="0" y="354"/>
                    <a:pt x="0" y="354"/>
                    <a:pt x="0" y="354"/>
                  </a:cubicBezTo>
                  <a:cubicBezTo>
                    <a:pt x="0" y="366"/>
                    <a:pt x="8" y="375"/>
                    <a:pt x="20" y="377"/>
                  </a:cubicBezTo>
                  <a:cubicBezTo>
                    <a:pt x="1244" y="377"/>
                    <a:pt x="1244" y="377"/>
                    <a:pt x="1244" y="377"/>
                  </a:cubicBezTo>
                  <a:cubicBezTo>
                    <a:pt x="1255" y="375"/>
                    <a:pt x="1264" y="366"/>
                    <a:pt x="1264" y="354"/>
                  </a:cubicBezTo>
                  <a:close/>
                  <a:moveTo>
                    <a:pt x="870" y="330"/>
                  </a:moveTo>
                  <a:cubicBezTo>
                    <a:pt x="48" y="330"/>
                    <a:pt x="48" y="330"/>
                    <a:pt x="48" y="330"/>
                  </a:cubicBezTo>
                  <a:cubicBezTo>
                    <a:pt x="48" y="48"/>
                    <a:pt x="48" y="48"/>
                    <a:pt x="48" y="48"/>
                  </a:cubicBezTo>
                  <a:cubicBezTo>
                    <a:pt x="870" y="48"/>
                    <a:pt x="870" y="48"/>
                    <a:pt x="870" y="48"/>
                  </a:cubicBezTo>
                  <a:lnTo>
                    <a:pt x="870" y="330"/>
                  </a:lnTo>
                  <a:close/>
                  <a:moveTo>
                    <a:pt x="1043" y="330"/>
                  </a:moveTo>
                  <a:cubicBezTo>
                    <a:pt x="918" y="330"/>
                    <a:pt x="918" y="330"/>
                    <a:pt x="918" y="330"/>
                  </a:cubicBezTo>
                  <a:cubicBezTo>
                    <a:pt x="918" y="48"/>
                    <a:pt x="918" y="48"/>
                    <a:pt x="918" y="48"/>
                  </a:cubicBezTo>
                  <a:cubicBezTo>
                    <a:pt x="1043" y="48"/>
                    <a:pt x="1043" y="48"/>
                    <a:pt x="1043" y="48"/>
                  </a:cubicBezTo>
                  <a:lnTo>
                    <a:pt x="1043" y="330"/>
                  </a:lnTo>
                  <a:close/>
                  <a:moveTo>
                    <a:pt x="1216" y="330"/>
                  </a:moveTo>
                  <a:cubicBezTo>
                    <a:pt x="1091" y="330"/>
                    <a:pt x="1091" y="330"/>
                    <a:pt x="1091" y="330"/>
                  </a:cubicBezTo>
                  <a:cubicBezTo>
                    <a:pt x="1091" y="48"/>
                    <a:pt x="1091" y="48"/>
                    <a:pt x="1091" y="48"/>
                  </a:cubicBezTo>
                  <a:cubicBezTo>
                    <a:pt x="1216" y="48"/>
                    <a:pt x="1216" y="48"/>
                    <a:pt x="1216" y="48"/>
                  </a:cubicBezTo>
                  <a:lnTo>
                    <a:pt x="1216" y="3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IN" sz="1350"/>
            </a:p>
          </p:txBody>
        </p:sp>
        <p:sp>
          <p:nvSpPr>
            <p:cNvPr id="47" name="Rectangle 23">
              <a:extLst>
                <a:ext uri="{FF2B5EF4-FFF2-40B4-BE49-F238E27FC236}">
                  <a16:creationId xmlns:a16="http://schemas.microsoft.com/office/drawing/2014/main" id="{A5BC5A29-EACD-4E79-8389-7972DAC506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00" y="2593976"/>
              <a:ext cx="1855788" cy="68897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IN" sz="1350"/>
            </a:p>
          </p:txBody>
        </p:sp>
        <p:sp>
          <p:nvSpPr>
            <p:cNvPr id="48" name="Rectangle 24">
              <a:extLst>
                <a:ext uri="{FF2B5EF4-FFF2-40B4-BE49-F238E27FC236}">
                  <a16:creationId xmlns:a16="http://schemas.microsoft.com/office/drawing/2014/main" id="{AC4B615F-8A99-4A9A-A9E3-33F69D179F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92350" y="2593976"/>
              <a:ext cx="368300" cy="68897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IN" sz="1350"/>
            </a:p>
          </p:txBody>
        </p:sp>
        <p:sp>
          <p:nvSpPr>
            <p:cNvPr id="49" name="Freeform 25">
              <a:extLst>
                <a:ext uri="{FF2B5EF4-FFF2-40B4-BE49-F238E27FC236}">
                  <a16:creationId xmlns:a16="http://schemas.microsoft.com/office/drawing/2014/main" id="{FABA612A-F44E-433F-9CA3-BD58BED6936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9525" y="2525713"/>
              <a:ext cx="2724151" cy="812800"/>
            </a:xfrm>
            <a:custGeom>
              <a:avLst/>
              <a:gdLst>
                <a:gd name="T0" fmla="*/ 1264 w 1264"/>
                <a:gd name="T1" fmla="*/ 354 h 378"/>
                <a:gd name="T2" fmla="*/ 1264 w 1264"/>
                <a:gd name="T3" fmla="*/ 24 h 378"/>
                <a:gd name="T4" fmla="*/ 1240 w 1264"/>
                <a:gd name="T5" fmla="*/ 0 h 378"/>
                <a:gd name="T6" fmla="*/ 24 w 1264"/>
                <a:gd name="T7" fmla="*/ 0 h 378"/>
                <a:gd name="T8" fmla="*/ 0 w 1264"/>
                <a:gd name="T9" fmla="*/ 24 h 378"/>
                <a:gd name="T10" fmla="*/ 0 w 1264"/>
                <a:gd name="T11" fmla="*/ 354 h 378"/>
                <a:gd name="T12" fmla="*/ 20 w 1264"/>
                <a:gd name="T13" fmla="*/ 378 h 378"/>
                <a:gd name="T14" fmla="*/ 1244 w 1264"/>
                <a:gd name="T15" fmla="*/ 378 h 378"/>
                <a:gd name="T16" fmla="*/ 1264 w 1264"/>
                <a:gd name="T17" fmla="*/ 354 h 378"/>
                <a:gd name="T18" fmla="*/ 870 w 1264"/>
                <a:gd name="T19" fmla="*/ 330 h 378"/>
                <a:gd name="T20" fmla="*/ 48 w 1264"/>
                <a:gd name="T21" fmla="*/ 330 h 378"/>
                <a:gd name="T22" fmla="*/ 48 w 1264"/>
                <a:gd name="T23" fmla="*/ 48 h 378"/>
                <a:gd name="T24" fmla="*/ 870 w 1264"/>
                <a:gd name="T25" fmla="*/ 48 h 378"/>
                <a:gd name="T26" fmla="*/ 870 w 1264"/>
                <a:gd name="T27" fmla="*/ 330 h 378"/>
                <a:gd name="T28" fmla="*/ 1043 w 1264"/>
                <a:gd name="T29" fmla="*/ 330 h 378"/>
                <a:gd name="T30" fmla="*/ 918 w 1264"/>
                <a:gd name="T31" fmla="*/ 330 h 378"/>
                <a:gd name="T32" fmla="*/ 918 w 1264"/>
                <a:gd name="T33" fmla="*/ 48 h 378"/>
                <a:gd name="T34" fmla="*/ 1043 w 1264"/>
                <a:gd name="T35" fmla="*/ 48 h 378"/>
                <a:gd name="T36" fmla="*/ 1043 w 1264"/>
                <a:gd name="T37" fmla="*/ 330 h 378"/>
                <a:gd name="T38" fmla="*/ 1216 w 1264"/>
                <a:gd name="T39" fmla="*/ 330 h 378"/>
                <a:gd name="T40" fmla="*/ 1091 w 1264"/>
                <a:gd name="T41" fmla="*/ 330 h 378"/>
                <a:gd name="T42" fmla="*/ 1091 w 1264"/>
                <a:gd name="T43" fmla="*/ 48 h 378"/>
                <a:gd name="T44" fmla="*/ 1216 w 1264"/>
                <a:gd name="T45" fmla="*/ 48 h 378"/>
                <a:gd name="T46" fmla="*/ 1216 w 1264"/>
                <a:gd name="T47" fmla="*/ 330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264" h="378">
                  <a:moveTo>
                    <a:pt x="1264" y="354"/>
                  </a:moveTo>
                  <a:cubicBezTo>
                    <a:pt x="1264" y="24"/>
                    <a:pt x="1264" y="24"/>
                    <a:pt x="1264" y="24"/>
                  </a:cubicBezTo>
                  <a:cubicBezTo>
                    <a:pt x="1264" y="11"/>
                    <a:pt x="1253" y="0"/>
                    <a:pt x="1240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11" y="0"/>
                    <a:pt x="0" y="11"/>
                    <a:pt x="0" y="24"/>
                  </a:cubicBezTo>
                  <a:cubicBezTo>
                    <a:pt x="0" y="354"/>
                    <a:pt x="0" y="354"/>
                    <a:pt x="0" y="354"/>
                  </a:cubicBezTo>
                  <a:cubicBezTo>
                    <a:pt x="0" y="366"/>
                    <a:pt x="8" y="376"/>
                    <a:pt x="20" y="378"/>
                  </a:cubicBezTo>
                  <a:cubicBezTo>
                    <a:pt x="1244" y="378"/>
                    <a:pt x="1244" y="378"/>
                    <a:pt x="1244" y="378"/>
                  </a:cubicBezTo>
                  <a:cubicBezTo>
                    <a:pt x="1255" y="376"/>
                    <a:pt x="1264" y="366"/>
                    <a:pt x="1264" y="354"/>
                  </a:cubicBezTo>
                  <a:close/>
                  <a:moveTo>
                    <a:pt x="870" y="330"/>
                  </a:moveTo>
                  <a:cubicBezTo>
                    <a:pt x="48" y="330"/>
                    <a:pt x="48" y="330"/>
                    <a:pt x="48" y="330"/>
                  </a:cubicBezTo>
                  <a:cubicBezTo>
                    <a:pt x="48" y="48"/>
                    <a:pt x="48" y="48"/>
                    <a:pt x="48" y="48"/>
                  </a:cubicBezTo>
                  <a:cubicBezTo>
                    <a:pt x="870" y="48"/>
                    <a:pt x="870" y="48"/>
                    <a:pt x="870" y="48"/>
                  </a:cubicBezTo>
                  <a:lnTo>
                    <a:pt x="870" y="330"/>
                  </a:lnTo>
                  <a:close/>
                  <a:moveTo>
                    <a:pt x="1043" y="330"/>
                  </a:moveTo>
                  <a:cubicBezTo>
                    <a:pt x="918" y="330"/>
                    <a:pt x="918" y="330"/>
                    <a:pt x="918" y="330"/>
                  </a:cubicBezTo>
                  <a:cubicBezTo>
                    <a:pt x="918" y="48"/>
                    <a:pt x="918" y="48"/>
                    <a:pt x="918" y="48"/>
                  </a:cubicBezTo>
                  <a:cubicBezTo>
                    <a:pt x="1043" y="48"/>
                    <a:pt x="1043" y="48"/>
                    <a:pt x="1043" y="48"/>
                  </a:cubicBezTo>
                  <a:lnTo>
                    <a:pt x="1043" y="330"/>
                  </a:lnTo>
                  <a:close/>
                  <a:moveTo>
                    <a:pt x="1216" y="330"/>
                  </a:moveTo>
                  <a:cubicBezTo>
                    <a:pt x="1091" y="330"/>
                    <a:pt x="1091" y="330"/>
                    <a:pt x="1091" y="330"/>
                  </a:cubicBezTo>
                  <a:cubicBezTo>
                    <a:pt x="1091" y="48"/>
                    <a:pt x="1091" y="48"/>
                    <a:pt x="1091" y="48"/>
                  </a:cubicBezTo>
                  <a:cubicBezTo>
                    <a:pt x="1216" y="48"/>
                    <a:pt x="1216" y="48"/>
                    <a:pt x="1216" y="48"/>
                  </a:cubicBezTo>
                  <a:lnTo>
                    <a:pt x="1216" y="3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IN" sz="1350"/>
            </a:p>
          </p:txBody>
        </p:sp>
        <p:sp>
          <p:nvSpPr>
            <p:cNvPr id="50" name="Rectangle 26">
              <a:extLst>
                <a:ext uri="{FF2B5EF4-FFF2-40B4-BE49-F238E27FC236}">
                  <a16:creationId xmlns:a16="http://schemas.microsoft.com/office/drawing/2014/main" id="{52CCF609-BC45-418E-ACCA-54CA86C94A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00" y="1685926"/>
              <a:ext cx="1855788" cy="68897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IN" sz="1350" dirty="0"/>
            </a:p>
          </p:txBody>
        </p:sp>
        <p:sp>
          <p:nvSpPr>
            <p:cNvPr id="51" name="Rectangle 27">
              <a:extLst>
                <a:ext uri="{FF2B5EF4-FFF2-40B4-BE49-F238E27FC236}">
                  <a16:creationId xmlns:a16="http://schemas.microsoft.com/office/drawing/2014/main" id="{E5AD89AB-B406-43A2-970D-282CDC36BC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92350" y="1685926"/>
              <a:ext cx="368300" cy="68897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IN" sz="1350"/>
            </a:p>
          </p:txBody>
        </p:sp>
        <p:sp>
          <p:nvSpPr>
            <p:cNvPr id="59" name="Freeform 28">
              <a:extLst>
                <a:ext uri="{FF2B5EF4-FFF2-40B4-BE49-F238E27FC236}">
                  <a16:creationId xmlns:a16="http://schemas.microsoft.com/office/drawing/2014/main" id="{918BC341-6D63-474C-8238-749802149D4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9525" y="1617663"/>
              <a:ext cx="2724151" cy="811213"/>
            </a:xfrm>
            <a:custGeom>
              <a:avLst/>
              <a:gdLst>
                <a:gd name="T0" fmla="*/ 1264 w 1264"/>
                <a:gd name="T1" fmla="*/ 353 h 377"/>
                <a:gd name="T2" fmla="*/ 1264 w 1264"/>
                <a:gd name="T3" fmla="*/ 24 h 377"/>
                <a:gd name="T4" fmla="*/ 1240 w 1264"/>
                <a:gd name="T5" fmla="*/ 0 h 377"/>
                <a:gd name="T6" fmla="*/ 24 w 1264"/>
                <a:gd name="T7" fmla="*/ 0 h 377"/>
                <a:gd name="T8" fmla="*/ 0 w 1264"/>
                <a:gd name="T9" fmla="*/ 24 h 377"/>
                <a:gd name="T10" fmla="*/ 0 w 1264"/>
                <a:gd name="T11" fmla="*/ 353 h 377"/>
                <a:gd name="T12" fmla="*/ 20 w 1264"/>
                <a:gd name="T13" fmla="*/ 377 h 377"/>
                <a:gd name="T14" fmla="*/ 1244 w 1264"/>
                <a:gd name="T15" fmla="*/ 377 h 377"/>
                <a:gd name="T16" fmla="*/ 1264 w 1264"/>
                <a:gd name="T17" fmla="*/ 353 h 377"/>
                <a:gd name="T18" fmla="*/ 870 w 1264"/>
                <a:gd name="T19" fmla="*/ 329 h 377"/>
                <a:gd name="T20" fmla="*/ 48 w 1264"/>
                <a:gd name="T21" fmla="*/ 329 h 377"/>
                <a:gd name="T22" fmla="*/ 48 w 1264"/>
                <a:gd name="T23" fmla="*/ 48 h 377"/>
                <a:gd name="T24" fmla="*/ 870 w 1264"/>
                <a:gd name="T25" fmla="*/ 48 h 377"/>
                <a:gd name="T26" fmla="*/ 870 w 1264"/>
                <a:gd name="T27" fmla="*/ 329 h 377"/>
                <a:gd name="T28" fmla="*/ 1043 w 1264"/>
                <a:gd name="T29" fmla="*/ 329 h 377"/>
                <a:gd name="T30" fmla="*/ 918 w 1264"/>
                <a:gd name="T31" fmla="*/ 329 h 377"/>
                <a:gd name="T32" fmla="*/ 918 w 1264"/>
                <a:gd name="T33" fmla="*/ 48 h 377"/>
                <a:gd name="T34" fmla="*/ 1043 w 1264"/>
                <a:gd name="T35" fmla="*/ 48 h 377"/>
                <a:gd name="T36" fmla="*/ 1043 w 1264"/>
                <a:gd name="T37" fmla="*/ 329 h 377"/>
                <a:gd name="T38" fmla="*/ 1216 w 1264"/>
                <a:gd name="T39" fmla="*/ 329 h 377"/>
                <a:gd name="T40" fmla="*/ 1091 w 1264"/>
                <a:gd name="T41" fmla="*/ 329 h 377"/>
                <a:gd name="T42" fmla="*/ 1091 w 1264"/>
                <a:gd name="T43" fmla="*/ 48 h 377"/>
                <a:gd name="T44" fmla="*/ 1216 w 1264"/>
                <a:gd name="T45" fmla="*/ 48 h 377"/>
                <a:gd name="T46" fmla="*/ 1216 w 1264"/>
                <a:gd name="T47" fmla="*/ 329 h 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264" h="377">
                  <a:moveTo>
                    <a:pt x="1264" y="353"/>
                  </a:moveTo>
                  <a:cubicBezTo>
                    <a:pt x="1264" y="24"/>
                    <a:pt x="1264" y="24"/>
                    <a:pt x="1264" y="24"/>
                  </a:cubicBezTo>
                  <a:cubicBezTo>
                    <a:pt x="1264" y="10"/>
                    <a:pt x="1253" y="0"/>
                    <a:pt x="1240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11" y="0"/>
                    <a:pt x="0" y="10"/>
                    <a:pt x="0" y="24"/>
                  </a:cubicBezTo>
                  <a:cubicBezTo>
                    <a:pt x="0" y="353"/>
                    <a:pt x="0" y="353"/>
                    <a:pt x="0" y="353"/>
                  </a:cubicBezTo>
                  <a:cubicBezTo>
                    <a:pt x="0" y="365"/>
                    <a:pt x="8" y="375"/>
                    <a:pt x="20" y="377"/>
                  </a:cubicBezTo>
                  <a:cubicBezTo>
                    <a:pt x="1244" y="377"/>
                    <a:pt x="1244" y="377"/>
                    <a:pt x="1244" y="377"/>
                  </a:cubicBezTo>
                  <a:cubicBezTo>
                    <a:pt x="1255" y="375"/>
                    <a:pt x="1264" y="365"/>
                    <a:pt x="1264" y="353"/>
                  </a:cubicBezTo>
                  <a:close/>
                  <a:moveTo>
                    <a:pt x="870" y="329"/>
                  </a:moveTo>
                  <a:cubicBezTo>
                    <a:pt x="48" y="329"/>
                    <a:pt x="48" y="329"/>
                    <a:pt x="48" y="329"/>
                  </a:cubicBezTo>
                  <a:cubicBezTo>
                    <a:pt x="48" y="48"/>
                    <a:pt x="48" y="48"/>
                    <a:pt x="48" y="48"/>
                  </a:cubicBezTo>
                  <a:cubicBezTo>
                    <a:pt x="870" y="48"/>
                    <a:pt x="870" y="48"/>
                    <a:pt x="870" y="48"/>
                  </a:cubicBezTo>
                  <a:lnTo>
                    <a:pt x="870" y="329"/>
                  </a:lnTo>
                  <a:close/>
                  <a:moveTo>
                    <a:pt x="1043" y="329"/>
                  </a:moveTo>
                  <a:cubicBezTo>
                    <a:pt x="918" y="329"/>
                    <a:pt x="918" y="329"/>
                    <a:pt x="918" y="329"/>
                  </a:cubicBezTo>
                  <a:cubicBezTo>
                    <a:pt x="918" y="48"/>
                    <a:pt x="918" y="48"/>
                    <a:pt x="918" y="48"/>
                  </a:cubicBezTo>
                  <a:cubicBezTo>
                    <a:pt x="1043" y="48"/>
                    <a:pt x="1043" y="48"/>
                    <a:pt x="1043" y="48"/>
                  </a:cubicBezTo>
                  <a:lnTo>
                    <a:pt x="1043" y="329"/>
                  </a:lnTo>
                  <a:close/>
                  <a:moveTo>
                    <a:pt x="1216" y="329"/>
                  </a:moveTo>
                  <a:cubicBezTo>
                    <a:pt x="1091" y="329"/>
                    <a:pt x="1091" y="329"/>
                    <a:pt x="1091" y="329"/>
                  </a:cubicBezTo>
                  <a:cubicBezTo>
                    <a:pt x="1091" y="48"/>
                    <a:pt x="1091" y="48"/>
                    <a:pt x="1091" y="48"/>
                  </a:cubicBezTo>
                  <a:cubicBezTo>
                    <a:pt x="1216" y="48"/>
                    <a:pt x="1216" y="48"/>
                    <a:pt x="1216" y="48"/>
                  </a:cubicBezTo>
                  <a:lnTo>
                    <a:pt x="1216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IN" sz="1350"/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583F097A-0624-4F6E-BFF4-A39F9810A04F}"/>
              </a:ext>
            </a:extLst>
          </p:cNvPr>
          <p:cNvGrpSpPr/>
          <p:nvPr/>
        </p:nvGrpSpPr>
        <p:grpSpPr>
          <a:xfrm>
            <a:off x="2755932" y="2616470"/>
            <a:ext cx="315677" cy="381127"/>
            <a:chOff x="-407988" y="1982788"/>
            <a:chExt cx="2595563" cy="3133725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78" name="Freeform 32">
              <a:extLst>
                <a:ext uri="{FF2B5EF4-FFF2-40B4-BE49-F238E27FC236}">
                  <a16:creationId xmlns:a16="http://schemas.microsoft.com/office/drawing/2014/main" id="{2CA3041B-EE3D-4C21-A365-8AA5E633877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238" y="2509838"/>
              <a:ext cx="1525588" cy="1939925"/>
            </a:xfrm>
            <a:custGeom>
              <a:avLst/>
              <a:gdLst>
                <a:gd name="T0" fmla="*/ 554 w 708"/>
                <a:gd name="T1" fmla="*/ 701 h 903"/>
                <a:gd name="T2" fmla="*/ 702 w 708"/>
                <a:gd name="T3" fmla="*/ 349 h 903"/>
                <a:gd name="T4" fmla="*/ 362 w 708"/>
                <a:gd name="T5" fmla="*/ 7 h 903"/>
                <a:gd name="T6" fmla="*/ 4 w 708"/>
                <a:gd name="T7" fmla="*/ 357 h 903"/>
                <a:gd name="T8" fmla="*/ 68 w 708"/>
                <a:gd name="T9" fmla="*/ 555 h 903"/>
                <a:gd name="T10" fmla="*/ 205 w 708"/>
                <a:gd name="T11" fmla="*/ 903 h 903"/>
                <a:gd name="T12" fmla="*/ 503 w 708"/>
                <a:gd name="T13" fmla="*/ 903 h 903"/>
                <a:gd name="T14" fmla="*/ 554 w 708"/>
                <a:gd name="T15" fmla="*/ 701 h 9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08" h="903">
                  <a:moveTo>
                    <a:pt x="554" y="701"/>
                  </a:moveTo>
                  <a:cubicBezTo>
                    <a:pt x="614" y="577"/>
                    <a:pt x="708" y="503"/>
                    <a:pt x="702" y="349"/>
                  </a:cubicBezTo>
                  <a:cubicBezTo>
                    <a:pt x="696" y="195"/>
                    <a:pt x="589" y="17"/>
                    <a:pt x="362" y="7"/>
                  </a:cubicBezTo>
                  <a:cubicBezTo>
                    <a:pt x="362" y="7"/>
                    <a:pt x="40" y="0"/>
                    <a:pt x="4" y="357"/>
                  </a:cubicBezTo>
                  <a:cubicBezTo>
                    <a:pt x="4" y="357"/>
                    <a:pt x="0" y="474"/>
                    <a:pt x="68" y="555"/>
                  </a:cubicBezTo>
                  <a:cubicBezTo>
                    <a:pt x="127" y="627"/>
                    <a:pt x="195" y="753"/>
                    <a:pt x="205" y="903"/>
                  </a:cubicBezTo>
                  <a:cubicBezTo>
                    <a:pt x="503" y="903"/>
                    <a:pt x="503" y="903"/>
                    <a:pt x="503" y="903"/>
                  </a:cubicBezTo>
                  <a:cubicBezTo>
                    <a:pt x="507" y="850"/>
                    <a:pt x="520" y="772"/>
                    <a:pt x="554" y="70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IN" sz="1350"/>
            </a:p>
          </p:txBody>
        </p:sp>
        <p:sp>
          <p:nvSpPr>
            <p:cNvPr id="79" name="Freeform 33">
              <a:extLst>
                <a:ext uri="{FF2B5EF4-FFF2-40B4-BE49-F238E27FC236}">
                  <a16:creationId xmlns:a16="http://schemas.microsoft.com/office/drawing/2014/main" id="{73CCDB46-9DFB-4BFA-9F0F-18ECEA0D2D02}"/>
                </a:ext>
              </a:extLst>
            </p:cNvPr>
            <p:cNvSpPr>
              <a:spLocks/>
            </p:cNvSpPr>
            <p:nvPr/>
          </p:nvSpPr>
          <p:spPr bwMode="auto">
            <a:xfrm>
              <a:off x="493713" y="4584700"/>
              <a:ext cx="795338" cy="476250"/>
            </a:xfrm>
            <a:custGeom>
              <a:avLst/>
              <a:gdLst>
                <a:gd name="T0" fmla="*/ 37 w 369"/>
                <a:gd name="T1" fmla="*/ 3 h 222"/>
                <a:gd name="T2" fmla="*/ 323 w 369"/>
                <a:gd name="T3" fmla="*/ 0 h 222"/>
                <a:gd name="T4" fmla="*/ 238 w 369"/>
                <a:gd name="T5" fmla="*/ 222 h 222"/>
                <a:gd name="T6" fmla="*/ 128 w 369"/>
                <a:gd name="T7" fmla="*/ 222 h 222"/>
                <a:gd name="T8" fmla="*/ 37 w 369"/>
                <a:gd name="T9" fmla="*/ 3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9" h="222">
                  <a:moveTo>
                    <a:pt x="37" y="3"/>
                  </a:moveTo>
                  <a:cubicBezTo>
                    <a:pt x="323" y="0"/>
                    <a:pt x="323" y="0"/>
                    <a:pt x="323" y="0"/>
                  </a:cubicBezTo>
                  <a:cubicBezTo>
                    <a:pt x="323" y="0"/>
                    <a:pt x="369" y="210"/>
                    <a:pt x="238" y="222"/>
                  </a:cubicBezTo>
                  <a:cubicBezTo>
                    <a:pt x="128" y="222"/>
                    <a:pt x="128" y="222"/>
                    <a:pt x="128" y="222"/>
                  </a:cubicBezTo>
                  <a:cubicBezTo>
                    <a:pt x="128" y="222"/>
                    <a:pt x="0" y="215"/>
                    <a:pt x="37" y="3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IN" sz="1350"/>
            </a:p>
          </p:txBody>
        </p:sp>
        <p:sp>
          <p:nvSpPr>
            <p:cNvPr id="80" name="Freeform 34">
              <a:extLst>
                <a:ext uri="{FF2B5EF4-FFF2-40B4-BE49-F238E27FC236}">
                  <a16:creationId xmlns:a16="http://schemas.microsoft.com/office/drawing/2014/main" id="{159629E5-7674-4C5F-B052-D4AAEC20419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93875" y="3224213"/>
              <a:ext cx="393700" cy="103187"/>
            </a:xfrm>
            <a:custGeom>
              <a:avLst/>
              <a:gdLst>
                <a:gd name="T0" fmla="*/ 159 w 183"/>
                <a:gd name="T1" fmla="*/ 0 h 48"/>
                <a:gd name="T2" fmla="*/ 183 w 183"/>
                <a:gd name="T3" fmla="*/ 24 h 48"/>
                <a:gd name="T4" fmla="*/ 159 w 183"/>
                <a:gd name="T5" fmla="*/ 48 h 48"/>
                <a:gd name="T6" fmla="*/ 24 w 183"/>
                <a:gd name="T7" fmla="*/ 48 h 48"/>
                <a:gd name="T8" fmla="*/ 0 w 183"/>
                <a:gd name="T9" fmla="*/ 24 h 48"/>
                <a:gd name="T10" fmla="*/ 24 w 183"/>
                <a:gd name="T11" fmla="*/ 0 h 48"/>
                <a:gd name="T12" fmla="*/ 159 w 183"/>
                <a:gd name="T13" fmla="*/ 0 h 48"/>
                <a:gd name="T14" fmla="*/ 159 w 183"/>
                <a:gd name="T15" fmla="*/ 0 h 48"/>
                <a:gd name="T16" fmla="*/ 159 w 183"/>
                <a:gd name="T17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3" h="48">
                  <a:moveTo>
                    <a:pt x="159" y="0"/>
                  </a:moveTo>
                  <a:cubicBezTo>
                    <a:pt x="172" y="0"/>
                    <a:pt x="183" y="11"/>
                    <a:pt x="183" y="24"/>
                  </a:cubicBezTo>
                  <a:cubicBezTo>
                    <a:pt x="183" y="38"/>
                    <a:pt x="172" y="48"/>
                    <a:pt x="159" y="48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11" y="48"/>
                    <a:pt x="0" y="38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lnTo>
                    <a:pt x="159" y="0"/>
                  </a:lnTo>
                  <a:close/>
                  <a:moveTo>
                    <a:pt x="159" y="0"/>
                  </a:moveTo>
                  <a:cubicBezTo>
                    <a:pt x="159" y="0"/>
                    <a:pt x="159" y="0"/>
                    <a:pt x="15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IN" sz="1350"/>
            </a:p>
          </p:txBody>
        </p:sp>
        <p:sp>
          <p:nvSpPr>
            <p:cNvPr id="81" name="Freeform 35">
              <a:extLst>
                <a:ext uri="{FF2B5EF4-FFF2-40B4-BE49-F238E27FC236}">
                  <a16:creationId xmlns:a16="http://schemas.microsoft.com/office/drawing/2014/main" id="{3157A917-6AC8-47F3-A3AA-E9972F45D74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57350" y="2597150"/>
              <a:ext cx="371475" cy="254000"/>
            </a:xfrm>
            <a:custGeom>
              <a:avLst/>
              <a:gdLst>
                <a:gd name="T0" fmla="*/ 165 w 172"/>
                <a:gd name="T1" fmla="*/ 15 h 118"/>
                <a:gd name="T2" fmla="*/ 156 w 172"/>
                <a:gd name="T3" fmla="*/ 48 h 118"/>
                <a:gd name="T4" fmla="*/ 40 w 172"/>
                <a:gd name="T5" fmla="*/ 115 h 118"/>
                <a:gd name="T6" fmla="*/ 28 w 172"/>
                <a:gd name="T7" fmla="*/ 118 h 118"/>
                <a:gd name="T8" fmla="*/ 7 w 172"/>
                <a:gd name="T9" fmla="*/ 106 h 118"/>
                <a:gd name="T10" fmla="*/ 16 w 172"/>
                <a:gd name="T11" fmla="*/ 74 h 118"/>
                <a:gd name="T12" fmla="*/ 132 w 172"/>
                <a:gd name="T13" fmla="*/ 6 h 118"/>
                <a:gd name="T14" fmla="*/ 165 w 172"/>
                <a:gd name="T15" fmla="*/ 15 h 118"/>
                <a:gd name="T16" fmla="*/ 165 w 172"/>
                <a:gd name="T17" fmla="*/ 15 h 118"/>
                <a:gd name="T18" fmla="*/ 165 w 172"/>
                <a:gd name="T19" fmla="*/ 15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2" h="118">
                  <a:moveTo>
                    <a:pt x="165" y="15"/>
                  </a:moveTo>
                  <a:cubicBezTo>
                    <a:pt x="172" y="27"/>
                    <a:pt x="168" y="41"/>
                    <a:pt x="156" y="48"/>
                  </a:cubicBezTo>
                  <a:cubicBezTo>
                    <a:pt x="40" y="115"/>
                    <a:pt x="40" y="115"/>
                    <a:pt x="40" y="115"/>
                  </a:cubicBezTo>
                  <a:cubicBezTo>
                    <a:pt x="36" y="117"/>
                    <a:pt x="32" y="118"/>
                    <a:pt x="28" y="118"/>
                  </a:cubicBezTo>
                  <a:cubicBezTo>
                    <a:pt x="20" y="118"/>
                    <a:pt x="12" y="114"/>
                    <a:pt x="7" y="106"/>
                  </a:cubicBezTo>
                  <a:cubicBezTo>
                    <a:pt x="0" y="95"/>
                    <a:pt x="4" y="80"/>
                    <a:pt x="16" y="74"/>
                  </a:cubicBezTo>
                  <a:cubicBezTo>
                    <a:pt x="132" y="6"/>
                    <a:pt x="132" y="6"/>
                    <a:pt x="132" y="6"/>
                  </a:cubicBezTo>
                  <a:cubicBezTo>
                    <a:pt x="144" y="0"/>
                    <a:pt x="158" y="4"/>
                    <a:pt x="165" y="15"/>
                  </a:cubicBezTo>
                  <a:close/>
                  <a:moveTo>
                    <a:pt x="165" y="15"/>
                  </a:moveTo>
                  <a:cubicBezTo>
                    <a:pt x="165" y="15"/>
                    <a:pt x="165" y="15"/>
                    <a:pt x="165" y="1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IN" sz="1350"/>
            </a:p>
          </p:txBody>
        </p:sp>
        <p:sp>
          <p:nvSpPr>
            <p:cNvPr id="82" name="Freeform 36">
              <a:extLst>
                <a:ext uri="{FF2B5EF4-FFF2-40B4-BE49-F238E27FC236}">
                  <a16:creationId xmlns:a16="http://schemas.microsoft.com/office/drawing/2014/main" id="{B40F7D4C-57C9-48A2-BF9D-4058F2DE05F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57350" y="3695700"/>
              <a:ext cx="371475" cy="255587"/>
            </a:xfrm>
            <a:custGeom>
              <a:avLst/>
              <a:gdLst>
                <a:gd name="T0" fmla="*/ 156 w 172"/>
                <a:gd name="T1" fmla="*/ 74 h 119"/>
                <a:gd name="T2" fmla="*/ 165 w 172"/>
                <a:gd name="T3" fmla="*/ 107 h 119"/>
                <a:gd name="T4" fmla="*/ 144 w 172"/>
                <a:gd name="T5" fmla="*/ 119 h 119"/>
                <a:gd name="T6" fmla="*/ 132 w 172"/>
                <a:gd name="T7" fmla="*/ 115 h 119"/>
                <a:gd name="T8" fmla="*/ 16 w 172"/>
                <a:gd name="T9" fmla="*/ 48 h 119"/>
                <a:gd name="T10" fmla="*/ 7 w 172"/>
                <a:gd name="T11" fmla="*/ 15 h 119"/>
                <a:gd name="T12" fmla="*/ 40 w 172"/>
                <a:gd name="T13" fmla="*/ 7 h 119"/>
                <a:gd name="T14" fmla="*/ 156 w 172"/>
                <a:gd name="T15" fmla="*/ 74 h 119"/>
                <a:gd name="T16" fmla="*/ 156 w 172"/>
                <a:gd name="T17" fmla="*/ 74 h 119"/>
                <a:gd name="T18" fmla="*/ 156 w 172"/>
                <a:gd name="T19" fmla="*/ 74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2" h="119">
                  <a:moveTo>
                    <a:pt x="156" y="74"/>
                  </a:moveTo>
                  <a:cubicBezTo>
                    <a:pt x="168" y="80"/>
                    <a:pt x="172" y="95"/>
                    <a:pt x="165" y="107"/>
                  </a:cubicBezTo>
                  <a:cubicBezTo>
                    <a:pt x="161" y="114"/>
                    <a:pt x="153" y="119"/>
                    <a:pt x="144" y="119"/>
                  </a:cubicBezTo>
                  <a:cubicBezTo>
                    <a:pt x="140" y="119"/>
                    <a:pt x="136" y="118"/>
                    <a:pt x="132" y="115"/>
                  </a:cubicBezTo>
                  <a:cubicBezTo>
                    <a:pt x="16" y="48"/>
                    <a:pt x="16" y="48"/>
                    <a:pt x="16" y="48"/>
                  </a:cubicBezTo>
                  <a:cubicBezTo>
                    <a:pt x="4" y="42"/>
                    <a:pt x="0" y="27"/>
                    <a:pt x="7" y="15"/>
                  </a:cubicBezTo>
                  <a:cubicBezTo>
                    <a:pt x="14" y="4"/>
                    <a:pt x="28" y="0"/>
                    <a:pt x="40" y="7"/>
                  </a:cubicBezTo>
                  <a:lnTo>
                    <a:pt x="156" y="74"/>
                  </a:lnTo>
                  <a:close/>
                  <a:moveTo>
                    <a:pt x="156" y="74"/>
                  </a:moveTo>
                  <a:cubicBezTo>
                    <a:pt x="156" y="74"/>
                    <a:pt x="156" y="74"/>
                    <a:pt x="156" y="7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IN" sz="1350"/>
            </a:p>
          </p:txBody>
        </p:sp>
        <p:sp>
          <p:nvSpPr>
            <p:cNvPr id="83" name="Freeform 37">
              <a:extLst>
                <a:ext uri="{FF2B5EF4-FFF2-40B4-BE49-F238E27FC236}">
                  <a16:creationId xmlns:a16="http://schemas.microsoft.com/office/drawing/2014/main" id="{A7E96512-DD18-4E91-B9F8-6172C76824E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0963" y="2459038"/>
              <a:ext cx="1616075" cy="2657475"/>
            </a:xfrm>
            <a:custGeom>
              <a:avLst/>
              <a:gdLst>
                <a:gd name="T0" fmla="*/ 750 w 750"/>
                <a:gd name="T1" fmla="*/ 376 h 1237"/>
                <a:gd name="T2" fmla="*/ 674 w 750"/>
                <a:gd name="T3" fmla="*/ 602 h 1237"/>
                <a:gd name="T4" fmla="*/ 546 w 750"/>
                <a:gd name="T5" fmla="*/ 976 h 1237"/>
                <a:gd name="T6" fmla="*/ 546 w 750"/>
                <a:gd name="T7" fmla="*/ 1120 h 1237"/>
                <a:gd name="T8" fmla="*/ 430 w 750"/>
                <a:gd name="T9" fmla="*/ 1237 h 1237"/>
                <a:gd name="T10" fmla="*/ 321 w 750"/>
                <a:gd name="T11" fmla="*/ 1237 h 1237"/>
                <a:gd name="T12" fmla="*/ 205 w 750"/>
                <a:gd name="T13" fmla="*/ 1120 h 1237"/>
                <a:gd name="T14" fmla="*/ 205 w 750"/>
                <a:gd name="T15" fmla="*/ 976 h 1237"/>
                <a:gd name="T16" fmla="*/ 77 w 750"/>
                <a:gd name="T17" fmla="*/ 603 h 1237"/>
                <a:gd name="T18" fmla="*/ 1 w 750"/>
                <a:gd name="T19" fmla="*/ 373 h 1237"/>
                <a:gd name="T20" fmla="*/ 110 w 750"/>
                <a:gd name="T21" fmla="*/ 112 h 1237"/>
                <a:gd name="T22" fmla="*/ 370 w 750"/>
                <a:gd name="T23" fmla="*/ 2 h 1237"/>
                <a:gd name="T24" fmla="*/ 638 w 750"/>
                <a:gd name="T25" fmla="*/ 110 h 1237"/>
                <a:gd name="T26" fmla="*/ 750 w 750"/>
                <a:gd name="T27" fmla="*/ 376 h 1237"/>
                <a:gd name="T28" fmla="*/ 636 w 750"/>
                <a:gd name="T29" fmla="*/ 573 h 1237"/>
                <a:gd name="T30" fmla="*/ 702 w 750"/>
                <a:gd name="T31" fmla="*/ 376 h 1237"/>
                <a:gd name="T32" fmla="*/ 604 w 750"/>
                <a:gd name="T33" fmla="*/ 144 h 1237"/>
                <a:gd name="T34" fmla="*/ 371 w 750"/>
                <a:gd name="T35" fmla="*/ 50 h 1237"/>
                <a:gd name="T36" fmla="*/ 49 w 750"/>
                <a:gd name="T37" fmla="*/ 373 h 1237"/>
                <a:gd name="T38" fmla="*/ 116 w 750"/>
                <a:gd name="T39" fmla="*/ 574 h 1237"/>
                <a:gd name="T40" fmla="*/ 253 w 750"/>
                <a:gd name="T41" fmla="*/ 967 h 1237"/>
                <a:gd name="T42" fmla="*/ 498 w 750"/>
                <a:gd name="T43" fmla="*/ 967 h 1237"/>
                <a:gd name="T44" fmla="*/ 636 w 750"/>
                <a:gd name="T45" fmla="*/ 573 h 1237"/>
                <a:gd name="T46" fmla="*/ 498 w 750"/>
                <a:gd name="T47" fmla="*/ 1120 h 1237"/>
                <a:gd name="T48" fmla="*/ 498 w 750"/>
                <a:gd name="T49" fmla="*/ 1113 h 1237"/>
                <a:gd name="T50" fmla="*/ 253 w 750"/>
                <a:gd name="T51" fmla="*/ 1085 h 1237"/>
                <a:gd name="T52" fmla="*/ 253 w 750"/>
                <a:gd name="T53" fmla="*/ 1104 h 1237"/>
                <a:gd name="T54" fmla="*/ 497 w 750"/>
                <a:gd name="T55" fmla="*/ 1132 h 1237"/>
                <a:gd name="T56" fmla="*/ 498 w 750"/>
                <a:gd name="T57" fmla="*/ 1120 h 1237"/>
                <a:gd name="T58" fmla="*/ 498 w 750"/>
                <a:gd name="T59" fmla="*/ 1064 h 1237"/>
                <a:gd name="T60" fmla="*/ 498 w 750"/>
                <a:gd name="T61" fmla="*/ 1015 h 1237"/>
                <a:gd name="T62" fmla="*/ 253 w 750"/>
                <a:gd name="T63" fmla="*/ 1015 h 1237"/>
                <a:gd name="T64" fmla="*/ 253 w 750"/>
                <a:gd name="T65" fmla="*/ 1036 h 1237"/>
                <a:gd name="T66" fmla="*/ 498 w 750"/>
                <a:gd name="T67" fmla="*/ 1064 h 1237"/>
                <a:gd name="T68" fmla="*/ 468 w 750"/>
                <a:gd name="T69" fmla="*/ 1177 h 1237"/>
                <a:gd name="T70" fmla="*/ 261 w 750"/>
                <a:gd name="T71" fmla="*/ 1153 h 1237"/>
                <a:gd name="T72" fmla="*/ 321 w 750"/>
                <a:gd name="T73" fmla="*/ 1189 h 1237"/>
                <a:gd name="T74" fmla="*/ 430 w 750"/>
                <a:gd name="T75" fmla="*/ 1189 h 1237"/>
                <a:gd name="T76" fmla="*/ 468 w 750"/>
                <a:gd name="T77" fmla="*/ 1177 h 1237"/>
                <a:gd name="T78" fmla="*/ 468 w 750"/>
                <a:gd name="T79" fmla="*/ 1177 h 1237"/>
                <a:gd name="T80" fmla="*/ 468 w 750"/>
                <a:gd name="T81" fmla="*/ 1177 h 1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750" h="1237">
                  <a:moveTo>
                    <a:pt x="750" y="376"/>
                  </a:moveTo>
                  <a:cubicBezTo>
                    <a:pt x="750" y="459"/>
                    <a:pt x="724" y="537"/>
                    <a:pt x="674" y="602"/>
                  </a:cubicBezTo>
                  <a:cubicBezTo>
                    <a:pt x="590" y="713"/>
                    <a:pt x="546" y="842"/>
                    <a:pt x="546" y="976"/>
                  </a:cubicBezTo>
                  <a:cubicBezTo>
                    <a:pt x="546" y="1120"/>
                    <a:pt x="546" y="1120"/>
                    <a:pt x="546" y="1120"/>
                  </a:cubicBezTo>
                  <a:cubicBezTo>
                    <a:pt x="546" y="1185"/>
                    <a:pt x="494" y="1237"/>
                    <a:pt x="430" y="1237"/>
                  </a:cubicBezTo>
                  <a:cubicBezTo>
                    <a:pt x="321" y="1237"/>
                    <a:pt x="321" y="1237"/>
                    <a:pt x="321" y="1237"/>
                  </a:cubicBezTo>
                  <a:cubicBezTo>
                    <a:pt x="257" y="1237"/>
                    <a:pt x="205" y="1185"/>
                    <a:pt x="205" y="1120"/>
                  </a:cubicBezTo>
                  <a:cubicBezTo>
                    <a:pt x="205" y="976"/>
                    <a:pt x="205" y="976"/>
                    <a:pt x="205" y="976"/>
                  </a:cubicBezTo>
                  <a:cubicBezTo>
                    <a:pt x="205" y="843"/>
                    <a:pt x="160" y="711"/>
                    <a:pt x="77" y="603"/>
                  </a:cubicBezTo>
                  <a:cubicBezTo>
                    <a:pt x="27" y="536"/>
                    <a:pt x="0" y="457"/>
                    <a:pt x="1" y="373"/>
                  </a:cubicBezTo>
                  <a:cubicBezTo>
                    <a:pt x="2" y="275"/>
                    <a:pt x="41" y="182"/>
                    <a:pt x="110" y="112"/>
                  </a:cubicBezTo>
                  <a:cubicBezTo>
                    <a:pt x="180" y="43"/>
                    <a:pt x="272" y="3"/>
                    <a:pt x="370" y="2"/>
                  </a:cubicBezTo>
                  <a:cubicBezTo>
                    <a:pt x="471" y="0"/>
                    <a:pt x="566" y="39"/>
                    <a:pt x="638" y="110"/>
                  </a:cubicBezTo>
                  <a:cubicBezTo>
                    <a:pt x="710" y="180"/>
                    <a:pt x="750" y="275"/>
                    <a:pt x="750" y="376"/>
                  </a:cubicBezTo>
                  <a:close/>
                  <a:moveTo>
                    <a:pt x="636" y="573"/>
                  </a:moveTo>
                  <a:cubicBezTo>
                    <a:pt x="679" y="516"/>
                    <a:pt x="702" y="448"/>
                    <a:pt x="702" y="376"/>
                  </a:cubicBezTo>
                  <a:cubicBezTo>
                    <a:pt x="702" y="288"/>
                    <a:pt x="667" y="206"/>
                    <a:pt x="604" y="144"/>
                  </a:cubicBezTo>
                  <a:cubicBezTo>
                    <a:pt x="542" y="82"/>
                    <a:pt x="459" y="49"/>
                    <a:pt x="371" y="50"/>
                  </a:cubicBezTo>
                  <a:cubicBezTo>
                    <a:pt x="195" y="52"/>
                    <a:pt x="51" y="197"/>
                    <a:pt x="49" y="373"/>
                  </a:cubicBezTo>
                  <a:cubicBezTo>
                    <a:pt x="48" y="446"/>
                    <a:pt x="71" y="516"/>
                    <a:pt x="116" y="574"/>
                  </a:cubicBezTo>
                  <a:cubicBezTo>
                    <a:pt x="202" y="688"/>
                    <a:pt x="251" y="827"/>
                    <a:pt x="253" y="967"/>
                  </a:cubicBezTo>
                  <a:cubicBezTo>
                    <a:pt x="498" y="967"/>
                    <a:pt x="498" y="967"/>
                    <a:pt x="498" y="967"/>
                  </a:cubicBezTo>
                  <a:cubicBezTo>
                    <a:pt x="500" y="825"/>
                    <a:pt x="547" y="690"/>
                    <a:pt x="636" y="573"/>
                  </a:cubicBezTo>
                  <a:close/>
                  <a:moveTo>
                    <a:pt x="498" y="1120"/>
                  </a:moveTo>
                  <a:cubicBezTo>
                    <a:pt x="498" y="1113"/>
                    <a:pt x="498" y="1113"/>
                    <a:pt x="498" y="1113"/>
                  </a:cubicBezTo>
                  <a:cubicBezTo>
                    <a:pt x="253" y="1085"/>
                    <a:pt x="253" y="1085"/>
                    <a:pt x="253" y="1085"/>
                  </a:cubicBezTo>
                  <a:cubicBezTo>
                    <a:pt x="253" y="1104"/>
                    <a:pt x="253" y="1104"/>
                    <a:pt x="253" y="1104"/>
                  </a:cubicBezTo>
                  <a:cubicBezTo>
                    <a:pt x="497" y="1132"/>
                    <a:pt x="497" y="1132"/>
                    <a:pt x="497" y="1132"/>
                  </a:cubicBezTo>
                  <a:cubicBezTo>
                    <a:pt x="498" y="1128"/>
                    <a:pt x="498" y="1124"/>
                    <a:pt x="498" y="1120"/>
                  </a:cubicBezTo>
                  <a:close/>
                  <a:moveTo>
                    <a:pt x="498" y="1064"/>
                  </a:moveTo>
                  <a:cubicBezTo>
                    <a:pt x="498" y="1015"/>
                    <a:pt x="498" y="1015"/>
                    <a:pt x="498" y="1015"/>
                  </a:cubicBezTo>
                  <a:cubicBezTo>
                    <a:pt x="253" y="1015"/>
                    <a:pt x="253" y="1015"/>
                    <a:pt x="253" y="1015"/>
                  </a:cubicBezTo>
                  <a:cubicBezTo>
                    <a:pt x="253" y="1036"/>
                    <a:pt x="253" y="1036"/>
                    <a:pt x="253" y="1036"/>
                  </a:cubicBezTo>
                  <a:lnTo>
                    <a:pt x="498" y="1064"/>
                  </a:lnTo>
                  <a:close/>
                  <a:moveTo>
                    <a:pt x="468" y="1177"/>
                  </a:moveTo>
                  <a:cubicBezTo>
                    <a:pt x="261" y="1153"/>
                    <a:pt x="261" y="1153"/>
                    <a:pt x="261" y="1153"/>
                  </a:cubicBezTo>
                  <a:cubicBezTo>
                    <a:pt x="273" y="1174"/>
                    <a:pt x="296" y="1189"/>
                    <a:pt x="321" y="1189"/>
                  </a:cubicBezTo>
                  <a:cubicBezTo>
                    <a:pt x="430" y="1189"/>
                    <a:pt x="430" y="1189"/>
                    <a:pt x="430" y="1189"/>
                  </a:cubicBezTo>
                  <a:cubicBezTo>
                    <a:pt x="444" y="1189"/>
                    <a:pt x="457" y="1184"/>
                    <a:pt x="468" y="1177"/>
                  </a:cubicBezTo>
                  <a:close/>
                  <a:moveTo>
                    <a:pt x="468" y="1177"/>
                  </a:moveTo>
                  <a:cubicBezTo>
                    <a:pt x="468" y="1177"/>
                    <a:pt x="468" y="1177"/>
                    <a:pt x="468" y="11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IN" sz="1350"/>
            </a:p>
          </p:txBody>
        </p:sp>
        <p:sp>
          <p:nvSpPr>
            <p:cNvPr id="84" name="Freeform 38">
              <a:extLst>
                <a:ext uri="{FF2B5EF4-FFF2-40B4-BE49-F238E27FC236}">
                  <a16:creationId xmlns:a16="http://schemas.microsoft.com/office/drawing/2014/main" id="{015766B0-5B62-47CB-A2B1-13F439D48A1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09688" y="2141538"/>
              <a:ext cx="261938" cy="360362"/>
            </a:xfrm>
            <a:custGeom>
              <a:avLst/>
              <a:gdLst>
                <a:gd name="T0" fmla="*/ 107 w 122"/>
                <a:gd name="T1" fmla="*/ 7 h 168"/>
                <a:gd name="T2" fmla="*/ 115 w 122"/>
                <a:gd name="T3" fmla="*/ 39 h 168"/>
                <a:gd name="T4" fmla="*/ 48 w 122"/>
                <a:gd name="T5" fmla="*/ 156 h 168"/>
                <a:gd name="T6" fmla="*/ 27 w 122"/>
                <a:gd name="T7" fmla="*/ 168 h 168"/>
                <a:gd name="T8" fmla="*/ 15 w 122"/>
                <a:gd name="T9" fmla="*/ 165 h 168"/>
                <a:gd name="T10" fmla="*/ 7 w 122"/>
                <a:gd name="T11" fmla="*/ 132 h 168"/>
                <a:gd name="T12" fmla="*/ 74 w 122"/>
                <a:gd name="T13" fmla="*/ 15 h 168"/>
                <a:gd name="T14" fmla="*/ 107 w 122"/>
                <a:gd name="T15" fmla="*/ 7 h 168"/>
                <a:gd name="T16" fmla="*/ 107 w 122"/>
                <a:gd name="T17" fmla="*/ 7 h 168"/>
                <a:gd name="T18" fmla="*/ 107 w 122"/>
                <a:gd name="T19" fmla="*/ 7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2" h="168">
                  <a:moveTo>
                    <a:pt x="107" y="7"/>
                  </a:moveTo>
                  <a:cubicBezTo>
                    <a:pt x="118" y="13"/>
                    <a:pt x="122" y="28"/>
                    <a:pt x="115" y="39"/>
                  </a:cubicBezTo>
                  <a:cubicBezTo>
                    <a:pt x="48" y="156"/>
                    <a:pt x="48" y="156"/>
                    <a:pt x="48" y="156"/>
                  </a:cubicBezTo>
                  <a:cubicBezTo>
                    <a:pt x="44" y="164"/>
                    <a:pt x="36" y="168"/>
                    <a:pt x="27" y="168"/>
                  </a:cubicBezTo>
                  <a:cubicBezTo>
                    <a:pt x="23" y="168"/>
                    <a:pt x="19" y="167"/>
                    <a:pt x="15" y="165"/>
                  </a:cubicBezTo>
                  <a:cubicBezTo>
                    <a:pt x="4" y="158"/>
                    <a:pt x="0" y="143"/>
                    <a:pt x="7" y="132"/>
                  </a:cubicBezTo>
                  <a:cubicBezTo>
                    <a:pt x="74" y="15"/>
                    <a:pt x="74" y="15"/>
                    <a:pt x="74" y="15"/>
                  </a:cubicBezTo>
                  <a:cubicBezTo>
                    <a:pt x="80" y="4"/>
                    <a:pt x="95" y="0"/>
                    <a:pt x="107" y="7"/>
                  </a:cubicBezTo>
                  <a:close/>
                  <a:moveTo>
                    <a:pt x="107" y="7"/>
                  </a:moveTo>
                  <a:cubicBezTo>
                    <a:pt x="107" y="7"/>
                    <a:pt x="107" y="7"/>
                    <a:pt x="107" y="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IN" sz="1350"/>
            </a:p>
          </p:txBody>
        </p:sp>
        <p:sp>
          <p:nvSpPr>
            <p:cNvPr id="85" name="Freeform 39">
              <a:extLst>
                <a:ext uri="{FF2B5EF4-FFF2-40B4-BE49-F238E27FC236}">
                  <a16:creationId xmlns:a16="http://schemas.microsoft.com/office/drawing/2014/main" id="{8EDCE103-1231-483F-AFC2-C9D9E09B8EA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36613" y="1982788"/>
              <a:ext cx="103188" cy="390525"/>
            </a:xfrm>
            <a:custGeom>
              <a:avLst/>
              <a:gdLst>
                <a:gd name="T0" fmla="*/ 48 w 48"/>
                <a:gd name="T1" fmla="*/ 24 h 182"/>
                <a:gd name="T2" fmla="*/ 48 w 48"/>
                <a:gd name="T3" fmla="*/ 158 h 182"/>
                <a:gd name="T4" fmla="*/ 24 w 48"/>
                <a:gd name="T5" fmla="*/ 182 h 182"/>
                <a:gd name="T6" fmla="*/ 0 w 48"/>
                <a:gd name="T7" fmla="*/ 158 h 182"/>
                <a:gd name="T8" fmla="*/ 0 w 48"/>
                <a:gd name="T9" fmla="*/ 24 h 182"/>
                <a:gd name="T10" fmla="*/ 24 w 48"/>
                <a:gd name="T11" fmla="*/ 0 h 182"/>
                <a:gd name="T12" fmla="*/ 48 w 48"/>
                <a:gd name="T13" fmla="*/ 24 h 182"/>
                <a:gd name="T14" fmla="*/ 48 w 48"/>
                <a:gd name="T15" fmla="*/ 24 h 182"/>
                <a:gd name="T16" fmla="*/ 48 w 48"/>
                <a:gd name="T17" fmla="*/ 24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182">
                  <a:moveTo>
                    <a:pt x="48" y="24"/>
                  </a:moveTo>
                  <a:cubicBezTo>
                    <a:pt x="48" y="158"/>
                    <a:pt x="48" y="158"/>
                    <a:pt x="48" y="158"/>
                  </a:cubicBezTo>
                  <a:cubicBezTo>
                    <a:pt x="48" y="172"/>
                    <a:pt x="38" y="182"/>
                    <a:pt x="24" y="182"/>
                  </a:cubicBezTo>
                  <a:cubicBezTo>
                    <a:pt x="11" y="182"/>
                    <a:pt x="0" y="172"/>
                    <a:pt x="0" y="158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8" y="0"/>
                    <a:pt x="48" y="11"/>
                    <a:pt x="48" y="24"/>
                  </a:cubicBezTo>
                  <a:close/>
                  <a:moveTo>
                    <a:pt x="48" y="24"/>
                  </a:moveTo>
                  <a:cubicBezTo>
                    <a:pt x="48" y="24"/>
                    <a:pt x="48" y="24"/>
                    <a:pt x="48" y="2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IN" sz="1350"/>
            </a:p>
          </p:txBody>
        </p:sp>
        <p:sp>
          <p:nvSpPr>
            <p:cNvPr id="86" name="Freeform 40">
              <a:extLst>
                <a:ext uri="{FF2B5EF4-FFF2-40B4-BE49-F238E27FC236}">
                  <a16:creationId xmlns:a16="http://schemas.microsoft.com/office/drawing/2014/main" id="{E59B3729-2902-4BD0-935D-CC74324071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7963" y="2141538"/>
              <a:ext cx="263525" cy="360362"/>
            </a:xfrm>
            <a:custGeom>
              <a:avLst/>
              <a:gdLst>
                <a:gd name="T0" fmla="*/ 115 w 122"/>
                <a:gd name="T1" fmla="*/ 132 h 168"/>
                <a:gd name="T2" fmla="*/ 106 w 122"/>
                <a:gd name="T3" fmla="*/ 165 h 168"/>
                <a:gd name="T4" fmla="*/ 94 w 122"/>
                <a:gd name="T5" fmla="*/ 168 h 168"/>
                <a:gd name="T6" fmla="*/ 74 w 122"/>
                <a:gd name="T7" fmla="*/ 156 h 168"/>
                <a:gd name="T8" fmla="*/ 6 w 122"/>
                <a:gd name="T9" fmla="*/ 39 h 168"/>
                <a:gd name="T10" fmla="*/ 15 w 122"/>
                <a:gd name="T11" fmla="*/ 7 h 168"/>
                <a:gd name="T12" fmla="*/ 48 w 122"/>
                <a:gd name="T13" fmla="*/ 15 h 168"/>
                <a:gd name="T14" fmla="*/ 115 w 122"/>
                <a:gd name="T15" fmla="*/ 132 h 168"/>
                <a:gd name="T16" fmla="*/ 115 w 122"/>
                <a:gd name="T17" fmla="*/ 132 h 168"/>
                <a:gd name="T18" fmla="*/ 115 w 122"/>
                <a:gd name="T19" fmla="*/ 132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2" h="168">
                  <a:moveTo>
                    <a:pt x="115" y="132"/>
                  </a:moveTo>
                  <a:cubicBezTo>
                    <a:pt x="122" y="143"/>
                    <a:pt x="118" y="158"/>
                    <a:pt x="106" y="165"/>
                  </a:cubicBezTo>
                  <a:cubicBezTo>
                    <a:pt x="103" y="167"/>
                    <a:pt x="98" y="168"/>
                    <a:pt x="94" y="168"/>
                  </a:cubicBezTo>
                  <a:cubicBezTo>
                    <a:pt x="86" y="168"/>
                    <a:pt x="78" y="164"/>
                    <a:pt x="74" y="156"/>
                  </a:cubicBezTo>
                  <a:cubicBezTo>
                    <a:pt x="6" y="39"/>
                    <a:pt x="6" y="39"/>
                    <a:pt x="6" y="39"/>
                  </a:cubicBezTo>
                  <a:cubicBezTo>
                    <a:pt x="0" y="28"/>
                    <a:pt x="4" y="13"/>
                    <a:pt x="15" y="7"/>
                  </a:cubicBezTo>
                  <a:cubicBezTo>
                    <a:pt x="27" y="0"/>
                    <a:pt x="41" y="4"/>
                    <a:pt x="48" y="15"/>
                  </a:cubicBezTo>
                  <a:lnTo>
                    <a:pt x="115" y="132"/>
                  </a:lnTo>
                  <a:close/>
                  <a:moveTo>
                    <a:pt x="115" y="132"/>
                  </a:moveTo>
                  <a:cubicBezTo>
                    <a:pt x="115" y="132"/>
                    <a:pt x="115" y="132"/>
                    <a:pt x="115" y="1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IN" sz="1350"/>
            </a:p>
          </p:txBody>
        </p:sp>
        <p:sp>
          <p:nvSpPr>
            <p:cNvPr id="87" name="Freeform 41">
              <a:extLst>
                <a:ext uri="{FF2B5EF4-FFF2-40B4-BE49-F238E27FC236}">
                  <a16:creationId xmlns:a16="http://schemas.microsoft.com/office/drawing/2014/main" id="{CEFF0309-A0C0-47B2-BAFD-1EE95C79B45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249237" y="2597150"/>
              <a:ext cx="368300" cy="254000"/>
            </a:xfrm>
            <a:custGeom>
              <a:avLst/>
              <a:gdLst>
                <a:gd name="T0" fmla="*/ 156 w 171"/>
                <a:gd name="T1" fmla="*/ 74 h 118"/>
                <a:gd name="T2" fmla="*/ 165 w 171"/>
                <a:gd name="T3" fmla="*/ 106 h 118"/>
                <a:gd name="T4" fmla="*/ 144 w 171"/>
                <a:gd name="T5" fmla="*/ 118 h 118"/>
                <a:gd name="T6" fmla="*/ 132 w 171"/>
                <a:gd name="T7" fmla="*/ 115 h 118"/>
                <a:gd name="T8" fmla="*/ 15 w 171"/>
                <a:gd name="T9" fmla="*/ 48 h 118"/>
                <a:gd name="T10" fmla="*/ 7 w 171"/>
                <a:gd name="T11" fmla="*/ 15 h 118"/>
                <a:gd name="T12" fmla="*/ 39 w 171"/>
                <a:gd name="T13" fmla="*/ 6 h 118"/>
                <a:gd name="T14" fmla="*/ 156 w 171"/>
                <a:gd name="T15" fmla="*/ 74 h 118"/>
                <a:gd name="T16" fmla="*/ 156 w 171"/>
                <a:gd name="T17" fmla="*/ 74 h 118"/>
                <a:gd name="T18" fmla="*/ 156 w 171"/>
                <a:gd name="T19" fmla="*/ 74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1" h="118">
                  <a:moveTo>
                    <a:pt x="156" y="74"/>
                  </a:moveTo>
                  <a:cubicBezTo>
                    <a:pt x="167" y="80"/>
                    <a:pt x="171" y="95"/>
                    <a:pt x="165" y="106"/>
                  </a:cubicBezTo>
                  <a:cubicBezTo>
                    <a:pt x="160" y="114"/>
                    <a:pt x="152" y="118"/>
                    <a:pt x="144" y="118"/>
                  </a:cubicBezTo>
                  <a:cubicBezTo>
                    <a:pt x="140" y="118"/>
                    <a:pt x="136" y="117"/>
                    <a:pt x="132" y="115"/>
                  </a:cubicBezTo>
                  <a:cubicBezTo>
                    <a:pt x="15" y="48"/>
                    <a:pt x="15" y="48"/>
                    <a:pt x="15" y="48"/>
                  </a:cubicBezTo>
                  <a:cubicBezTo>
                    <a:pt x="4" y="41"/>
                    <a:pt x="0" y="27"/>
                    <a:pt x="7" y="15"/>
                  </a:cubicBezTo>
                  <a:cubicBezTo>
                    <a:pt x="13" y="4"/>
                    <a:pt x="28" y="0"/>
                    <a:pt x="39" y="6"/>
                  </a:cubicBezTo>
                  <a:lnTo>
                    <a:pt x="156" y="74"/>
                  </a:lnTo>
                  <a:close/>
                  <a:moveTo>
                    <a:pt x="156" y="74"/>
                  </a:moveTo>
                  <a:cubicBezTo>
                    <a:pt x="156" y="74"/>
                    <a:pt x="156" y="74"/>
                    <a:pt x="156" y="7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IN" sz="1350"/>
            </a:p>
          </p:txBody>
        </p:sp>
        <p:sp>
          <p:nvSpPr>
            <p:cNvPr id="88" name="Freeform 42">
              <a:extLst>
                <a:ext uri="{FF2B5EF4-FFF2-40B4-BE49-F238E27FC236}">
                  <a16:creationId xmlns:a16="http://schemas.microsoft.com/office/drawing/2014/main" id="{3CB46F4B-6248-4DF7-9519-BD37EE5F278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249237" y="3695700"/>
              <a:ext cx="368300" cy="255587"/>
            </a:xfrm>
            <a:custGeom>
              <a:avLst/>
              <a:gdLst>
                <a:gd name="T0" fmla="*/ 165 w 171"/>
                <a:gd name="T1" fmla="*/ 15 h 119"/>
                <a:gd name="T2" fmla="*/ 156 w 171"/>
                <a:gd name="T3" fmla="*/ 48 h 119"/>
                <a:gd name="T4" fmla="*/ 39 w 171"/>
                <a:gd name="T5" fmla="*/ 115 h 119"/>
                <a:gd name="T6" fmla="*/ 27 w 171"/>
                <a:gd name="T7" fmla="*/ 119 h 119"/>
                <a:gd name="T8" fmla="*/ 7 w 171"/>
                <a:gd name="T9" fmla="*/ 107 h 119"/>
                <a:gd name="T10" fmla="*/ 15 w 171"/>
                <a:gd name="T11" fmla="*/ 74 h 119"/>
                <a:gd name="T12" fmla="*/ 132 w 171"/>
                <a:gd name="T13" fmla="*/ 7 h 119"/>
                <a:gd name="T14" fmla="*/ 165 w 171"/>
                <a:gd name="T15" fmla="*/ 15 h 119"/>
                <a:gd name="T16" fmla="*/ 165 w 171"/>
                <a:gd name="T17" fmla="*/ 15 h 119"/>
                <a:gd name="T18" fmla="*/ 165 w 171"/>
                <a:gd name="T19" fmla="*/ 15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1" h="119">
                  <a:moveTo>
                    <a:pt x="165" y="15"/>
                  </a:moveTo>
                  <a:cubicBezTo>
                    <a:pt x="171" y="27"/>
                    <a:pt x="167" y="42"/>
                    <a:pt x="156" y="48"/>
                  </a:cubicBezTo>
                  <a:cubicBezTo>
                    <a:pt x="39" y="115"/>
                    <a:pt x="39" y="115"/>
                    <a:pt x="39" y="115"/>
                  </a:cubicBezTo>
                  <a:cubicBezTo>
                    <a:pt x="36" y="118"/>
                    <a:pt x="32" y="119"/>
                    <a:pt x="27" y="119"/>
                  </a:cubicBezTo>
                  <a:cubicBezTo>
                    <a:pt x="19" y="119"/>
                    <a:pt x="11" y="114"/>
                    <a:pt x="7" y="107"/>
                  </a:cubicBezTo>
                  <a:cubicBezTo>
                    <a:pt x="0" y="95"/>
                    <a:pt x="4" y="80"/>
                    <a:pt x="15" y="74"/>
                  </a:cubicBezTo>
                  <a:cubicBezTo>
                    <a:pt x="132" y="7"/>
                    <a:pt x="132" y="7"/>
                    <a:pt x="132" y="7"/>
                  </a:cubicBezTo>
                  <a:cubicBezTo>
                    <a:pt x="143" y="0"/>
                    <a:pt x="158" y="4"/>
                    <a:pt x="165" y="15"/>
                  </a:cubicBezTo>
                  <a:close/>
                  <a:moveTo>
                    <a:pt x="165" y="15"/>
                  </a:moveTo>
                  <a:cubicBezTo>
                    <a:pt x="165" y="15"/>
                    <a:pt x="165" y="15"/>
                    <a:pt x="165" y="1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IN" sz="1350"/>
            </a:p>
          </p:txBody>
        </p:sp>
        <p:sp>
          <p:nvSpPr>
            <p:cNvPr id="89" name="Freeform 43">
              <a:extLst>
                <a:ext uri="{FF2B5EF4-FFF2-40B4-BE49-F238E27FC236}">
                  <a16:creationId xmlns:a16="http://schemas.microsoft.com/office/drawing/2014/main" id="{DADD7D14-6B27-46CC-AEFB-152911C985E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407988" y="3224213"/>
              <a:ext cx="392113" cy="103187"/>
            </a:xfrm>
            <a:custGeom>
              <a:avLst/>
              <a:gdLst>
                <a:gd name="T0" fmla="*/ 158 w 182"/>
                <a:gd name="T1" fmla="*/ 0 h 48"/>
                <a:gd name="T2" fmla="*/ 182 w 182"/>
                <a:gd name="T3" fmla="*/ 24 h 48"/>
                <a:gd name="T4" fmla="*/ 158 w 182"/>
                <a:gd name="T5" fmla="*/ 48 h 48"/>
                <a:gd name="T6" fmla="*/ 24 w 182"/>
                <a:gd name="T7" fmla="*/ 48 h 48"/>
                <a:gd name="T8" fmla="*/ 0 w 182"/>
                <a:gd name="T9" fmla="*/ 24 h 48"/>
                <a:gd name="T10" fmla="*/ 24 w 182"/>
                <a:gd name="T11" fmla="*/ 0 h 48"/>
                <a:gd name="T12" fmla="*/ 158 w 182"/>
                <a:gd name="T13" fmla="*/ 0 h 48"/>
                <a:gd name="T14" fmla="*/ 158 w 182"/>
                <a:gd name="T15" fmla="*/ 0 h 48"/>
                <a:gd name="T16" fmla="*/ 158 w 182"/>
                <a:gd name="T17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2" h="48">
                  <a:moveTo>
                    <a:pt x="158" y="0"/>
                  </a:moveTo>
                  <a:cubicBezTo>
                    <a:pt x="172" y="0"/>
                    <a:pt x="182" y="11"/>
                    <a:pt x="182" y="24"/>
                  </a:cubicBezTo>
                  <a:cubicBezTo>
                    <a:pt x="182" y="38"/>
                    <a:pt x="172" y="48"/>
                    <a:pt x="158" y="48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11" y="48"/>
                    <a:pt x="0" y="38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lnTo>
                    <a:pt x="158" y="0"/>
                  </a:lnTo>
                  <a:close/>
                  <a:moveTo>
                    <a:pt x="158" y="0"/>
                  </a:moveTo>
                  <a:cubicBezTo>
                    <a:pt x="158" y="0"/>
                    <a:pt x="158" y="0"/>
                    <a:pt x="15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IN" sz="1350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00B122E1-56D9-412B-A394-8495DEB62BD1}"/>
              </a:ext>
            </a:extLst>
          </p:cNvPr>
          <p:cNvGrpSpPr/>
          <p:nvPr/>
        </p:nvGrpSpPr>
        <p:grpSpPr>
          <a:xfrm>
            <a:off x="5664257" y="3739546"/>
            <a:ext cx="219335" cy="339886"/>
            <a:chOff x="198438" y="2200275"/>
            <a:chExt cx="1966912" cy="3048000"/>
          </a:xfrm>
        </p:grpSpPr>
        <p:sp>
          <p:nvSpPr>
            <p:cNvPr id="97" name="Rectangle 51">
              <a:extLst>
                <a:ext uri="{FF2B5EF4-FFF2-40B4-BE49-F238E27FC236}">
                  <a16:creationId xmlns:a16="http://schemas.microsoft.com/office/drawing/2014/main" id="{932ED10E-DB80-4847-AE5D-5DD85F3526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5677" y="2924371"/>
              <a:ext cx="134173" cy="1669662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IN" sz="1350"/>
            </a:p>
          </p:txBody>
        </p:sp>
        <p:sp>
          <p:nvSpPr>
            <p:cNvPr id="100" name="Rectangle 54">
              <a:extLst>
                <a:ext uri="{FF2B5EF4-FFF2-40B4-BE49-F238E27FC236}">
                  <a16:creationId xmlns:a16="http://schemas.microsoft.com/office/drawing/2014/main" id="{4F3BD281-7BA9-417B-BD2D-B32B9F5753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4043" y="3309151"/>
              <a:ext cx="134173" cy="125410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IN" sz="1350"/>
            </a:p>
          </p:txBody>
        </p:sp>
        <p:sp>
          <p:nvSpPr>
            <p:cNvPr id="102" name="Rectangle 56">
              <a:extLst>
                <a:ext uri="{FF2B5EF4-FFF2-40B4-BE49-F238E27FC236}">
                  <a16:creationId xmlns:a16="http://schemas.microsoft.com/office/drawing/2014/main" id="{C07AAEF0-BB2F-4D9B-B017-281342B937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5580" y="3692212"/>
              <a:ext cx="134173" cy="84041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IN" sz="1350"/>
            </a:p>
          </p:txBody>
        </p:sp>
        <p:sp>
          <p:nvSpPr>
            <p:cNvPr id="104" name="Rectangle 58">
              <a:extLst>
                <a:ext uri="{FF2B5EF4-FFF2-40B4-BE49-F238E27FC236}">
                  <a16:creationId xmlns:a16="http://schemas.microsoft.com/office/drawing/2014/main" id="{0EB9F2BC-5BA2-4639-894A-FEF137A342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940" y="4078717"/>
              <a:ext cx="134173" cy="42300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IN" sz="1350"/>
            </a:p>
          </p:txBody>
        </p:sp>
        <p:sp>
          <p:nvSpPr>
            <p:cNvPr id="93" name="Freeform 47">
              <a:extLst>
                <a:ext uri="{FF2B5EF4-FFF2-40B4-BE49-F238E27FC236}">
                  <a16:creationId xmlns:a16="http://schemas.microsoft.com/office/drawing/2014/main" id="{0C388286-5D64-4582-80BD-11F32BD0A597}"/>
                </a:ext>
              </a:extLst>
            </p:cNvPr>
            <p:cNvSpPr>
              <a:spLocks/>
            </p:cNvSpPr>
            <p:nvPr/>
          </p:nvSpPr>
          <p:spPr bwMode="auto">
            <a:xfrm>
              <a:off x="254000" y="2239963"/>
              <a:ext cx="1851025" cy="473075"/>
            </a:xfrm>
            <a:custGeom>
              <a:avLst/>
              <a:gdLst>
                <a:gd name="T0" fmla="*/ 0 w 858"/>
                <a:gd name="T1" fmla="*/ 220 h 220"/>
                <a:gd name="T2" fmla="*/ 0 w 858"/>
                <a:gd name="T3" fmla="*/ 66 h 220"/>
                <a:gd name="T4" fmla="*/ 104 w 858"/>
                <a:gd name="T5" fmla="*/ 0 h 220"/>
                <a:gd name="T6" fmla="*/ 760 w 858"/>
                <a:gd name="T7" fmla="*/ 0 h 220"/>
                <a:gd name="T8" fmla="*/ 858 w 858"/>
                <a:gd name="T9" fmla="*/ 91 h 220"/>
                <a:gd name="T10" fmla="*/ 858 w 858"/>
                <a:gd name="T11" fmla="*/ 220 h 220"/>
                <a:gd name="T12" fmla="*/ 0 w 858"/>
                <a:gd name="T13" fmla="*/ 22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8" h="220">
                  <a:moveTo>
                    <a:pt x="0" y="220"/>
                  </a:moveTo>
                  <a:cubicBezTo>
                    <a:pt x="0" y="66"/>
                    <a:pt x="0" y="66"/>
                    <a:pt x="0" y="66"/>
                  </a:cubicBezTo>
                  <a:cubicBezTo>
                    <a:pt x="0" y="66"/>
                    <a:pt x="16" y="8"/>
                    <a:pt x="104" y="0"/>
                  </a:cubicBezTo>
                  <a:cubicBezTo>
                    <a:pt x="760" y="0"/>
                    <a:pt x="760" y="0"/>
                    <a:pt x="760" y="0"/>
                  </a:cubicBezTo>
                  <a:cubicBezTo>
                    <a:pt x="760" y="0"/>
                    <a:pt x="852" y="12"/>
                    <a:pt x="858" y="91"/>
                  </a:cubicBezTo>
                  <a:cubicBezTo>
                    <a:pt x="858" y="220"/>
                    <a:pt x="858" y="220"/>
                    <a:pt x="858" y="220"/>
                  </a:cubicBezTo>
                  <a:lnTo>
                    <a:pt x="0" y="22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IN" sz="1350"/>
            </a:p>
          </p:txBody>
        </p:sp>
        <p:sp>
          <p:nvSpPr>
            <p:cNvPr id="94" name="Freeform 48">
              <a:extLst>
                <a:ext uri="{FF2B5EF4-FFF2-40B4-BE49-F238E27FC236}">
                  <a16:creationId xmlns:a16="http://schemas.microsoft.com/office/drawing/2014/main" id="{1BDAC405-436B-479C-88CB-04E3ABD864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7650" y="4733925"/>
              <a:ext cx="1851025" cy="477837"/>
            </a:xfrm>
            <a:custGeom>
              <a:avLst/>
              <a:gdLst>
                <a:gd name="T0" fmla="*/ 0 w 858"/>
                <a:gd name="T1" fmla="*/ 0 h 222"/>
                <a:gd name="T2" fmla="*/ 858 w 858"/>
                <a:gd name="T3" fmla="*/ 0 h 222"/>
                <a:gd name="T4" fmla="*/ 858 w 858"/>
                <a:gd name="T5" fmla="*/ 152 h 222"/>
                <a:gd name="T6" fmla="*/ 781 w 858"/>
                <a:gd name="T7" fmla="*/ 222 h 222"/>
                <a:gd name="T8" fmla="*/ 102 w 858"/>
                <a:gd name="T9" fmla="*/ 222 h 222"/>
                <a:gd name="T10" fmla="*/ 0 w 858"/>
                <a:gd name="T11" fmla="*/ 130 h 222"/>
                <a:gd name="T12" fmla="*/ 0 w 858"/>
                <a:gd name="T13" fmla="*/ 0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8" h="222">
                  <a:moveTo>
                    <a:pt x="0" y="0"/>
                  </a:moveTo>
                  <a:cubicBezTo>
                    <a:pt x="858" y="0"/>
                    <a:pt x="858" y="0"/>
                    <a:pt x="858" y="0"/>
                  </a:cubicBezTo>
                  <a:cubicBezTo>
                    <a:pt x="858" y="152"/>
                    <a:pt x="858" y="152"/>
                    <a:pt x="858" y="152"/>
                  </a:cubicBezTo>
                  <a:cubicBezTo>
                    <a:pt x="858" y="152"/>
                    <a:pt x="841" y="217"/>
                    <a:pt x="781" y="222"/>
                  </a:cubicBezTo>
                  <a:cubicBezTo>
                    <a:pt x="102" y="222"/>
                    <a:pt x="102" y="222"/>
                    <a:pt x="102" y="222"/>
                  </a:cubicBezTo>
                  <a:cubicBezTo>
                    <a:pt x="102" y="222"/>
                    <a:pt x="14" y="208"/>
                    <a:pt x="0" y="13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IN" sz="1350"/>
            </a:p>
          </p:txBody>
        </p:sp>
        <p:sp>
          <p:nvSpPr>
            <p:cNvPr id="95" name="Freeform 49">
              <a:extLst>
                <a:ext uri="{FF2B5EF4-FFF2-40B4-BE49-F238E27FC236}">
                  <a16:creationId xmlns:a16="http://schemas.microsoft.com/office/drawing/2014/main" id="{5368CB6A-B823-4910-8B0E-A39CC10739A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8438" y="2200275"/>
              <a:ext cx="1966912" cy="3048000"/>
            </a:xfrm>
            <a:custGeom>
              <a:avLst/>
              <a:gdLst>
                <a:gd name="T0" fmla="*/ 912 w 912"/>
                <a:gd name="T1" fmla="*/ 120 h 1418"/>
                <a:gd name="T2" fmla="*/ 912 w 912"/>
                <a:gd name="T3" fmla="*/ 1298 h 1418"/>
                <a:gd name="T4" fmla="*/ 792 w 912"/>
                <a:gd name="T5" fmla="*/ 1418 h 1418"/>
                <a:gd name="T6" fmla="*/ 120 w 912"/>
                <a:gd name="T7" fmla="*/ 1418 h 1418"/>
                <a:gd name="T8" fmla="*/ 0 w 912"/>
                <a:gd name="T9" fmla="*/ 1298 h 1418"/>
                <a:gd name="T10" fmla="*/ 0 w 912"/>
                <a:gd name="T11" fmla="*/ 120 h 1418"/>
                <a:gd name="T12" fmla="*/ 120 w 912"/>
                <a:gd name="T13" fmla="*/ 0 h 1418"/>
                <a:gd name="T14" fmla="*/ 792 w 912"/>
                <a:gd name="T15" fmla="*/ 0 h 1418"/>
                <a:gd name="T16" fmla="*/ 912 w 912"/>
                <a:gd name="T17" fmla="*/ 120 h 1418"/>
                <a:gd name="T18" fmla="*/ 864 w 912"/>
                <a:gd name="T19" fmla="*/ 1298 h 1418"/>
                <a:gd name="T20" fmla="*/ 864 w 912"/>
                <a:gd name="T21" fmla="*/ 1200 h 1418"/>
                <a:gd name="T22" fmla="*/ 48 w 912"/>
                <a:gd name="T23" fmla="*/ 1200 h 1418"/>
                <a:gd name="T24" fmla="*/ 48 w 912"/>
                <a:gd name="T25" fmla="*/ 1298 h 1418"/>
                <a:gd name="T26" fmla="*/ 120 w 912"/>
                <a:gd name="T27" fmla="*/ 1370 h 1418"/>
                <a:gd name="T28" fmla="*/ 792 w 912"/>
                <a:gd name="T29" fmla="*/ 1370 h 1418"/>
                <a:gd name="T30" fmla="*/ 864 w 912"/>
                <a:gd name="T31" fmla="*/ 1298 h 1418"/>
                <a:gd name="T32" fmla="*/ 864 w 912"/>
                <a:gd name="T33" fmla="*/ 1152 h 1418"/>
                <a:gd name="T34" fmla="*/ 864 w 912"/>
                <a:gd name="T35" fmla="*/ 266 h 1418"/>
                <a:gd name="T36" fmla="*/ 48 w 912"/>
                <a:gd name="T37" fmla="*/ 266 h 1418"/>
                <a:gd name="T38" fmla="*/ 48 w 912"/>
                <a:gd name="T39" fmla="*/ 1152 h 1418"/>
                <a:gd name="T40" fmla="*/ 864 w 912"/>
                <a:gd name="T41" fmla="*/ 1152 h 1418"/>
                <a:gd name="T42" fmla="*/ 864 w 912"/>
                <a:gd name="T43" fmla="*/ 218 h 1418"/>
                <a:gd name="T44" fmla="*/ 864 w 912"/>
                <a:gd name="T45" fmla="*/ 120 h 1418"/>
                <a:gd name="T46" fmla="*/ 792 w 912"/>
                <a:gd name="T47" fmla="*/ 48 h 1418"/>
                <a:gd name="T48" fmla="*/ 120 w 912"/>
                <a:gd name="T49" fmla="*/ 48 h 1418"/>
                <a:gd name="T50" fmla="*/ 48 w 912"/>
                <a:gd name="T51" fmla="*/ 120 h 1418"/>
                <a:gd name="T52" fmla="*/ 48 w 912"/>
                <a:gd name="T53" fmla="*/ 218 h 1418"/>
                <a:gd name="T54" fmla="*/ 864 w 912"/>
                <a:gd name="T55" fmla="*/ 218 h 1418"/>
                <a:gd name="T56" fmla="*/ 864 w 912"/>
                <a:gd name="T57" fmla="*/ 218 h 1418"/>
                <a:gd name="T58" fmla="*/ 864 w 912"/>
                <a:gd name="T59" fmla="*/ 218 h 14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912" h="1418">
                  <a:moveTo>
                    <a:pt x="912" y="120"/>
                  </a:moveTo>
                  <a:cubicBezTo>
                    <a:pt x="912" y="1298"/>
                    <a:pt x="912" y="1298"/>
                    <a:pt x="912" y="1298"/>
                  </a:cubicBezTo>
                  <a:cubicBezTo>
                    <a:pt x="912" y="1364"/>
                    <a:pt x="858" y="1418"/>
                    <a:pt x="792" y="1418"/>
                  </a:cubicBezTo>
                  <a:cubicBezTo>
                    <a:pt x="120" y="1418"/>
                    <a:pt x="120" y="1418"/>
                    <a:pt x="120" y="1418"/>
                  </a:cubicBezTo>
                  <a:cubicBezTo>
                    <a:pt x="54" y="1418"/>
                    <a:pt x="0" y="1364"/>
                    <a:pt x="0" y="1298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54"/>
                    <a:pt x="54" y="0"/>
                    <a:pt x="120" y="0"/>
                  </a:cubicBezTo>
                  <a:cubicBezTo>
                    <a:pt x="792" y="0"/>
                    <a:pt x="792" y="0"/>
                    <a:pt x="792" y="0"/>
                  </a:cubicBezTo>
                  <a:cubicBezTo>
                    <a:pt x="858" y="0"/>
                    <a:pt x="912" y="54"/>
                    <a:pt x="912" y="120"/>
                  </a:cubicBezTo>
                  <a:close/>
                  <a:moveTo>
                    <a:pt x="864" y="1298"/>
                  </a:moveTo>
                  <a:cubicBezTo>
                    <a:pt x="864" y="1200"/>
                    <a:pt x="864" y="1200"/>
                    <a:pt x="864" y="1200"/>
                  </a:cubicBezTo>
                  <a:cubicBezTo>
                    <a:pt x="48" y="1200"/>
                    <a:pt x="48" y="1200"/>
                    <a:pt x="48" y="1200"/>
                  </a:cubicBezTo>
                  <a:cubicBezTo>
                    <a:pt x="48" y="1298"/>
                    <a:pt x="48" y="1298"/>
                    <a:pt x="48" y="1298"/>
                  </a:cubicBezTo>
                  <a:cubicBezTo>
                    <a:pt x="48" y="1338"/>
                    <a:pt x="80" y="1370"/>
                    <a:pt x="120" y="1370"/>
                  </a:cubicBezTo>
                  <a:cubicBezTo>
                    <a:pt x="792" y="1370"/>
                    <a:pt x="792" y="1370"/>
                    <a:pt x="792" y="1370"/>
                  </a:cubicBezTo>
                  <a:cubicBezTo>
                    <a:pt x="832" y="1370"/>
                    <a:pt x="864" y="1338"/>
                    <a:pt x="864" y="1298"/>
                  </a:cubicBezTo>
                  <a:close/>
                  <a:moveTo>
                    <a:pt x="864" y="1152"/>
                  </a:moveTo>
                  <a:cubicBezTo>
                    <a:pt x="864" y="266"/>
                    <a:pt x="864" y="266"/>
                    <a:pt x="864" y="266"/>
                  </a:cubicBezTo>
                  <a:cubicBezTo>
                    <a:pt x="48" y="266"/>
                    <a:pt x="48" y="266"/>
                    <a:pt x="48" y="266"/>
                  </a:cubicBezTo>
                  <a:cubicBezTo>
                    <a:pt x="48" y="1152"/>
                    <a:pt x="48" y="1152"/>
                    <a:pt x="48" y="1152"/>
                  </a:cubicBezTo>
                  <a:lnTo>
                    <a:pt x="864" y="1152"/>
                  </a:lnTo>
                  <a:close/>
                  <a:moveTo>
                    <a:pt x="864" y="218"/>
                  </a:moveTo>
                  <a:cubicBezTo>
                    <a:pt x="864" y="120"/>
                    <a:pt x="864" y="120"/>
                    <a:pt x="864" y="120"/>
                  </a:cubicBezTo>
                  <a:cubicBezTo>
                    <a:pt x="864" y="80"/>
                    <a:pt x="832" y="48"/>
                    <a:pt x="792" y="48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80" y="48"/>
                    <a:pt x="48" y="80"/>
                    <a:pt x="48" y="120"/>
                  </a:cubicBezTo>
                  <a:cubicBezTo>
                    <a:pt x="48" y="218"/>
                    <a:pt x="48" y="218"/>
                    <a:pt x="48" y="218"/>
                  </a:cubicBezTo>
                  <a:lnTo>
                    <a:pt x="864" y="218"/>
                  </a:lnTo>
                  <a:close/>
                  <a:moveTo>
                    <a:pt x="864" y="218"/>
                  </a:moveTo>
                  <a:cubicBezTo>
                    <a:pt x="864" y="218"/>
                    <a:pt x="864" y="218"/>
                    <a:pt x="864" y="218"/>
                  </a:cubicBezTo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IN" sz="1350"/>
            </a:p>
          </p:txBody>
        </p:sp>
        <p:sp>
          <p:nvSpPr>
            <p:cNvPr id="96" name="Freeform 50">
              <a:extLst>
                <a:ext uri="{FF2B5EF4-FFF2-40B4-BE49-F238E27FC236}">
                  <a16:creationId xmlns:a16="http://schemas.microsoft.com/office/drawing/2014/main" id="{B05498EB-01B8-4468-9125-36C00C92E92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22425" y="2944813"/>
              <a:ext cx="320675" cy="1628775"/>
            </a:xfrm>
            <a:custGeom>
              <a:avLst/>
              <a:gdLst>
                <a:gd name="T0" fmla="*/ 149 w 149"/>
                <a:gd name="T1" fmla="*/ 24 h 758"/>
                <a:gd name="T2" fmla="*/ 149 w 149"/>
                <a:gd name="T3" fmla="*/ 734 h 758"/>
                <a:gd name="T4" fmla="*/ 125 w 149"/>
                <a:gd name="T5" fmla="*/ 758 h 758"/>
                <a:gd name="T6" fmla="*/ 24 w 149"/>
                <a:gd name="T7" fmla="*/ 758 h 758"/>
                <a:gd name="T8" fmla="*/ 0 w 149"/>
                <a:gd name="T9" fmla="*/ 734 h 758"/>
                <a:gd name="T10" fmla="*/ 0 w 149"/>
                <a:gd name="T11" fmla="*/ 24 h 758"/>
                <a:gd name="T12" fmla="*/ 24 w 149"/>
                <a:gd name="T13" fmla="*/ 0 h 758"/>
                <a:gd name="T14" fmla="*/ 125 w 149"/>
                <a:gd name="T15" fmla="*/ 0 h 758"/>
                <a:gd name="T16" fmla="*/ 149 w 149"/>
                <a:gd name="T17" fmla="*/ 24 h 758"/>
                <a:gd name="T18" fmla="*/ 101 w 149"/>
                <a:gd name="T19" fmla="*/ 710 h 758"/>
                <a:gd name="T20" fmla="*/ 101 w 149"/>
                <a:gd name="T21" fmla="*/ 48 h 758"/>
                <a:gd name="T22" fmla="*/ 48 w 149"/>
                <a:gd name="T23" fmla="*/ 48 h 758"/>
                <a:gd name="T24" fmla="*/ 48 w 149"/>
                <a:gd name="T25" fmla="*/ 710 h 758"/>
                <a:gd name="T26" fmla="*/ 101 w 149"/>
                <a:gd name="T27" fmla="*/ 710 h 758"/>
                <a:gd name="T28" fmla="*/ 101 w 149"/>
                <a:gd name="T29" fmla="*/ 710 h 758"/>
                <a:gd name="T30" fmla="*/ 101 w 149"/>
                <a:gd name="T31" fmla="*/ 710 h 7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9" h="758">
                  <a:moveTo>
                    <a:pt x="149" y="24"/>
                  </a:moveTo>
                  <a:cubicBezTo>
                    <a:pt x="149" y="734"/>
                    <a:pt x="149" y="734"/>
                    <a:pt x="149" y="734"/>
                  </a:cubicBezTo>
                  <a:cubicBezTo>
                    <a:pt x="149" y="747"/>
                    <a:pt x="138" y="758"/>
                    <a:pt x="125" y="758"/>
                  </a:cubicBezTo>
                  <a:cubicBezTo>
                    <a:pt x="24" y="758"/>
                    <a:pt x="24" y="758"/>
                    <a:pt x="24" y="758"/>
                  </a:cubicBezTo>
                  <a:cubicBezTo>
                    <a:pt x="11" y="758"/>
                    <a:pt x="0" y="747"/>
                    <a:pt x="0" y="73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38" y="0"/>
                    <a:pt x="149" y="11"/>
                    <a:pt x="149" y="24"/>
                  </a:cubicBezTo>
                  <a:close/>
                  <a:moveTo>
                    <a:pt x="101" y="710"/>
                  </a:moveTo>
                  <a:cubicBezTo>
                    <a:pt x="101" y="48"/>
                    <a:pt x="101" y="48"/>
                    <a:pt x="101" y="48"/>
                  </a:cubicBezTo>
                  <a:cubicBezTo>
                    <a:pt x="48" y="48"/>
                    <a:pt x="48" y="48"/>
                    <a:pt x="48" y="48"/>
                  </a:cubicBezTo>
                  <a:cubicBezTo>
                    <a:pt x="48" y="710"/>
                    <a:pt x="48" y="710"/>
                    <a:pt x="48" y="710"/>
                  </a:cubicBezTo>
                  <a:lnTo>
                    <a:pt x="101" y="710"/>
                  </a:lnTo>
                  <a:close/>
                  <a:moveTo>
                    <a:pt x="101" y="710"/>
                  </a:moveTo>
                  <a:cubicBezTo>
                    <a:pt x="101" y="710"/>
                    <a:pt x="101" y="710"/>
                    <a:pt x="101" y="710"/>
                  </a:cubicBezTo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IN" sz="1350"/>
            </a:p>
          </p:txBody>
        </p:sp>
        <p:sp>
          <p:nvSpPr>
            <p:cNvPr id="98" name="Freeform 52">
              <a:extLst>
                <a:ext uri="{FF2B5EF4-FFF2-40B4-BE49-F238E27FC236}">
                  <a16:creationId xmlns:a16="http://schemas.microsoft.com/office/drawing/2014/main" id="{F93EB5BC-04D8-4338-8CEE-1628BA58E54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20788" y="3298825"/>
              <a:ext cx="320675" cy="1274762"/>
            </a:xfrm>
            <a:custGeom>
              <a:avLst/>
              <a:gdLst>
                <a:gd name="T0" fmla="*/ 149 w 149"/>
                <a:gd name="T1" fmla="*/ 24 h 593"/>
                <a:gd name="T2" fmla="*/ 149 w 149"/>
                <a:gd name="T3" fmla="*/ 569 h 593"/>
                <a:gd name="T4" fmla="*/ 125 w 149"/>
                <a:gd name="T5" fmla="*/ 593 h 593"/>
                <a:gd name="T6" fmla="*/ 24 w 149"/>
                <a:gd name="T7" fmla="*/ 593 h 593"/>
                <a:gd name="T8" fmla="*/ 0 w 149"/>
                <a:gd name="T9" fmla="*/ 569 h 593"/>
                <a:gd name="T10" fmla="*/ 0 w 149"/>
                <a:gd name="T11" fmla="*/ 24 h 593"/>
                <a:gd name="T12" fmla="*/ 24 w 149"/>
                <a:gd name="T13" fmla="*/ 0 h 593"/>
                <a:gd name="T14" fmla="*/ 125 w 149"/>
                <a:gd name="T15" fmla="*/ 0 h 593"/>
                <a:gd name="T16" fmla="*/ 149 w 149"/>
                <a:gd name="T17" fmla="*/ 24 h 593"/>
                <a:gd name="T18" fmla="*/ 101 w 149"/>
                <a:gd name="T19" fmla="*/ 545 h 593"/>
                <a:gd name="T20" fmla="*/ 101 w 149"/>
                <a:gd name="T21" fmla="*/ 48 h 593"/>
                <a:gd name="T22" fmla="*/ 48 w 149"/>
                <a:gd name="T23" fmla="*/ 48 h 593"/>
                <a:gd name="T24" fmla="*/ 48 w 149"/>
                <a:gd name="T25" fmla="*/ 545 h 593"/>
                <a:gd name="T26" fmla="*/ 101 w 149"/>
                <a:gd name="T27" fmla="*/ 545 h 593"/>
                <a:gd name="T28" fmla="*/ 101 w 149"/>
                <a:gd name="T29" fmla="*/ 545 h 593"/>
                <a:gd name="T30" fmla="*/ 101 w 149"/>
                <a:gd name="T31" fmla="*/ 545 h 5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9" h="593">
                  <a:moveTo>
                    <a:pt x="149" y="24"/>
                  </a:moveTo>
                  <a:cubicBezTo>
                    <a:pt x="149" y="569"/>
                    <a:pt x="149" y="569"/>
                    <a:pt x="149" y="569"/>
                  </a:cubicBezTo>
                  <a:cubicBezTo>
                    <a:pt x="149" y="582"/>
                    <a:pt x="138" y="593"/>
                    <a:pt x="125" y="593"/>
                  </a:cubicBezTo>
                  <a:cubicBezTo>
                    <a:pt x="24" y="593"/>
                    <a:pt x="24" y="593"/>
                    <a:pt x="24" y="593"/>
                  </a:cubicBezTo>
                  <a:cubicBezTo>
                    <a:pt x="11" y="593"/>
                    <a:pt x="0" y="582"/>
                    <a:pt x="0" y="569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0"/>
                    <a:pt x="11" y="0"/>
                    <a:pt x="24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38" y="0"/>
                    <a:pt x="149" y="10"/>
                    <a:pt x="149" y="24"/>
                  </a:cubicBezTo>
                  <a:close/>
                  <a:moveTo>
                    <a:pt x="101" y="545"/>
                  </a:moveTo>
                  <a:cubicBezTo>
                    <a:pt x="101" y="48"/>
                    <a:pt x="101" y="48"/>
                    <a:pt x="101" y="48"/>
                  </a:cubicBezTo>
                  <a:cubicBezTo>
                    <a:pt x="48" y="48"/>
                    <a:pt x="48" y="48"/>
                    <a:pt x="48" y="48"/>
                  </a:cubicBezTo>
                  <a:cubicBezTo>
                    <a:pt x="48" y="545"/>
                    <a:pt x="48" y="545"/>
                    <a:pt x="48" y="545"/>
                  </a:cubicBezTo>
                  <a:lnTo>
                    <a:pt x="101" y="545"/>
                  </a:lnTo>
                  <a:close/>
                  <a:moveTo>
                    <a:pt x="101" y="545"/>
                  </a:moveTo>
                  <a:cubicBezTo>
                    <a:pt x="101" y="545"/>
                    <a:pt x="101" y="545"/>
                    <a:pt x="101" y="545"/>
                  </a:cubicBezTo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IN" sz="1350"/>
            </a:p>
          </p:txBody>
        </p:sp>
        <p:sp>
          <p:nvSpPr>
            <p:cNvPr id="99" name="Freeform 53">
              <a:extLst>
                <a:ext uri="{FF2B5EF4-FFF2-40B4-BE49-F238E27FC236}">
                  <a16:creationId xmlns:a16="http://schemas.microsoft.com/office/drawing/2014/main" id="{02CF8961-9A0B-4AEB-807A-522058D851F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09638" y="2435225"/>
              <a:ext cx="544512" cy="103187"/>
            </a:xfrm>
            <a:custGeom>
              <a:avLst/>
              <a:gdLst>
                <a:gd name="T0" fmla="*/ 228 w 252"/>
                <a:gd name="T1" fmla="*/ 0 h 48"/>
                <a:gd name="T2" fmla="*/ 252 w 252"/>
                <a:gd name="T3" fmla="*/ 24 h 48"/>
                <a:gd name="T4" fmla="*/ 228 w 252"/>
                <a:gd name="T5" fmla="*/ 48 h 48"/>
                <a:gd name="T6" fmla="*/ 24 w 252"/>
                <a:gd name="T7" fmla="*/ 48 h 48"/>
                <a:gd name="T8" fmla="*/ 0 w 252"/>
                <a:gd name="T9" fmla="*/ 24 h 48"/>
                <a:gd name="T10" fmla="*/ 24 w 252"/>
                <a:gd name="T11" fmla="*/ 0 h 48"/>
                <a:gd name="T12" fmla="*/ 228 w 252"/>
                <a:gd name="T13" fmla="*/ 0 h 48"/>
                <a:gd name="T14" fmla="*/ 228 w 252"/>
                <a:gd name="T15" fmla="*/ 0 h 48"/>
                <a:gd name="T16" fmla="*/ 228 w 252"/>
                <a:gd name="T17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2" h="48">
                  <a:moveTo>
                    <a:pt x="228" y="0"/>
                  </a:moveTo>
                  <a:cubicBezTo>
                    <a:pt x="242" y="0"/>
                    <a:pt x="252" y="11"/>
                    <a:pt x="252" y="24"/>
                  </a:cubicBezTo>
                  <a:cubicBezTo>
                    <a:pt x="252" y="37"/>
                    <a:pt x="242" y="48"/>
                    <a:pt x="228" y="48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10" y="48"/>
                    <a:pt x="0" y="37"/>
                    <a:pt x="0" y="24"/>
                  </a:cubicBezTo>
                  <a:cubicBezTo>
                    <a:pt x="0" y="11"/>
                    <a:pt x="10" y="0"/>
                    <a:pt x="24" y="0"/>
                  </a:cubicBezTo>
                  <a:lnTo>
                    <a:pt x="228" y="0"/>
                  </a:lnTo>
                  <a:close/>
                  <a:moveTo>
                    <a:pt x="228" y="0"/>
                  </a:moveTo>
                  <a:cubicBezTo>
                    <a:pt x="228" y="0"/>
                    <a:pt x="228" y="0"/>
                    <a:pt x="228" y="0"/>
                  </a:cubicBezTo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IN" sz="1350"/>
            </a:p>
          </p:txBody>
        </p:sp>
        <p:sp>
          <p:nvSpPr>
            <p:cNvPr id="101" name="Freeform 55">
              <a:extLst>
                <a:ext uri="{FF2B5EF4-FFF2-40B4-BE49-F238E27FC236}">
                  <a16:creationId xmlns:a16="http://schemas.microsoft.com/office/drawing/2014/main" id="{01C43264-3AE9-4A58-986D-9FA59CCF79B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2325" y="3651250"/>
              <a:ext cx="320675" cy="922337"/>
            </a:xfrm>
            <a:custGeom>
              <a:avLst/>
              <a:gdLst>
                <a:gd name="T0" fmla="*/ 149 w 149"/>
                <a:gd name="T1" fmla="*/ 24 h 429"/>
                <a:gd name="T2" fmla="*/ 149 w 149"/>
                <a:gd name="T3" fmla="*/ 405 h 429"/>
                <a:gd name="T4" fmla="*/ 125 w 149"/>
                <a:gd name="T5" fmla="*/ 429 h 429"/>
                <a:gd name="T6" fmla="*/ 24 w 149"/>
                <a:gd name="T7" fmla="*/ 429 h 429"/>
                <a:gd name="T8" fmla="*/ 0 w 149"/>
                <a:gd name="T9" fmla="*/ 405 h 429"/>
                <a:gd name="T10" fmla="*/ 0 w 149"/>
                <a:gd name="T11" fmla="*/ 24 h 429"/>
                <a:gd name="T12" fmla="*/ 24 w 149"/>
                <a:gd name="T13" fmla="*/ 0 h 429"/>
                <a:gd name="T14" fmla="*/ 125 w 149"/>
                <a:gd name="T15" fmla="*/ 0 h 429"/>
                <a:gd name="T16" fmla="*/ 149 w 149"/>
                <a:gd name="T17" fmla="*/ 24 h 429"/>
                <a:gd name="T18" fmla="*/ 101 w 149"/>
                <a:gd name="T19" fmla="*/ 381 h 429"/>
                <a:gd name="T20" fmla="*/ 101 w 149"/>
                <a:gd name="T21" fmla="*/ 48 h 429"/>
                <a:gd name="T22" fmla="*/ 48 w 149"/>
                <a:gd name="T23" fmla="*/ 48 h 429"/>
                <a:gd name="T24" fmla="*/ 48 w 149"/>
                <a:gd name="T25" fmla="*/ 381 h 429"/>
                <a:gd name="T26" fmla="*/ 101 w 149"/>
                <a:gd name="T27" fmla="*/ 381 h 429"/>
                <a:gd name="T28" fmla="*/ 101 w 149"/>
                <a:gd name="T29" fmla="*/ 381 h 429"/>
                <a:gd name="T30" fmla="*/ 101 w 149"/>
                <a:gd name="T31" fmla="*/ 381 h 4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9" h="429">
                  <a:moveTo>
                    <a:pt x="149" y="24"/>
                  </a:moveTo>
                  <a:cubicBezTo>
                    <a:pt x="149" y="405"/>
                    <a:pt x="149" y="405"/>
                    <a:pt x="149" y="405"/>
                  </a:cubicBezTo>
                  <a:cubicBezTo>
                    <a:pt x="149" y="418"/>
                    <a:pt x="138" y="429"/>
                    <a:pt x="125" y="429"/>
                  </a:cubicBezTo>
                  <a:cubicBezTo>
                    <a:pt x="24" y="429"/>
                    <a:pt x="24" y="429"/>
                    <a:pt x="24" y="429"/>
                  </a:cubicBezTo>
                  <a:cubicBezTo>
                    <a:pt x="11" y="429"/>
                    <a:pt x="0" y="418"/>
                    <a:pt x="0" y="405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38" y="0"/>
                    <a:pt x="149" y="11"/>
                    <a:pt x="149" y="24"/>
                  </a:cubicBezTo>
                  <a:close/>
                  <a:moveTo>
                    <a:pt x="101" y="381"/>
                  </a:moveTo>
                  <a:cubicBezTo>
                    <a:pt x="101" y="48"/>
                    <a:pt x="101" y="48"/>
                    <a:pt x="101" y="48"/>
                  </a:cubicBezTo>
                  <a:cubicBezTo>
                    <a:pt x="48" y="48"/>
                    <a:pt x="48" y="48"/>
                    <a:pt x="48" y="48"/>
                  </a:cubicBezTo>
                  <a:cubicBezTo>
                    <a:pt x="48" y="381"/>
                    <a:pt x="48" y="381"/>
                    <a:pt x="48" y="381"/>
                  </a:cubicBezTo>
                  <a:lnTo>
                    <a:pt x="101" y="381"/>
                  </a:lnTo>
                  <a:close/>
                  <a:moveTo>
                    <a:pt x="101" y="381"/>
                  </a:moveTo>
                  <a:cubicBezTo>
                    <a:pt x="101" y="381"/>
                    <a:pt x="101" y="381"/>
                    <a:pt x="101" y="381"/>
                  </a:cubicBezTo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IN" sz="1350"/>
            </a:p>
          </p:txBody>
        </p:sp>
        <p:sp>
          <p:nvSpPr>
            <p:cNvPr id="103" name="Freeform 57">
              <a:extLst>
                <a:ext uri="{FF2B5EF4-FFF2-40B4-BE49-F238E27FC236}">
                  <a16:creationId xmlns:a16="http://schemas.microsoft.com/office/drawing/2014/main" id="{D9193DC1-FEC4-4943-A524-1A283535730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0688" y="4006850"/>
              <a:ext cx="320675" cy="566737"/>
            </a:xfrm>
            <a:custGeom>
              <a:avLst/>
              <a:gdLst>
                <a:gd name="T0" fmla="*/ 149 w 149"/>
                <a:gd name="T1" fmla="*/ 24 h 264"/>
                <a:gd name="T2" fmla="*/ 149 w 149"/>
                <a:gd name="T3" fmla="*/ 240 h 264"/>
                <a:gd name="T4" fmla="*/ 125 w 149"/>
                <a:gd name="T5" fmla="*/ 264 h 264"/>
                <a:gd name="T6" fmla="*/ 24 w 149"/>
                <a:gd name="T7" fmla="*/ 264 h 264"/>
                <a:gd name="T8" fmla="*/ 0 w 149"/>
                <a:gd name="T9" fmla="*/ 240 h 264"/>
                <a:gd name="T10" fmla="*/ 0 w 149"/>
                <a:gd name="T11" fmla="*/ 24 h 264"/>
                <a:gd name="T12" fmla="*/ 24 w 149"/>
                <a:gd name="T13" fmla="*/ 0 h 264"/>
                <a:gd name="T14" fmla="*/ 125 w 149"/>
                <a:gd name="T15" fmla="*/ 0 h 264"/>
                <a:gd name="T16" fmla="*/ 149 w 149"/>
                <a:gd name="T17" fmla="*/ 24 h 264"/>
                <a:gd name="T18" fmla="*/ 101 w 149"/>
                <a:gd name="T19" fmla="*/ 216 h 264"/>
                <a:gd name="T20" fmla="*/ 101 w 149"/>
                <a:gd name="T21" fmla="*/ 48 h 264"/>
                <a:gd name="T22" fmla="*/ 48 w 149"/>
                <a:gd name="T23" fmla="*/ 48 h 264"/>
                <a:gd name="T24" fmla="*/ 48 w 149"/>
                <a:gd name="T25" fmla="*/ 216 h 264"/>
                <a:gd name="T26" fmla="*/ 101 w 149"/>
                <a:gd name="T27" fmla="*/ 216 h 264"/>
                <a:gd name="T28" fmla="*/ 101 w 149"/>
                <a:gd name="T29" fmla="*/ 216 h 264"/>
                <a:gd name="T30" fmla="*/ 101 w 149"/>
                <a:gd name="T31" fmla="*/ 216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9" h="264">
                  <a:moveTo>
                    <a:pt x="149" y="24"/>
                  </a:moveTo>
                  <a:cubicBezTo>
                    <a:pt x="149" y="240"/>
                    <a:pt x="149" y="240"/>
                    <a:pt x="149" y="240"/>
                  </a:cubicBezTo>
                  <a:cubicBezTo>
                    <a:pt x="149" y="253"/>
                    <a:pt x="138" y="264"/>
                    <a:pt x="125" y="264"/>
                  </a:cubicBezTo>
                  <a:cubicBezTo>
                    <a:pt x="24" y="264"/>
                    <a:pt x="24" y="264"/>
                    <a:pt x="24" y="264"/>
                  </a:cubicBezTo>
                  <a:cubicBezTo>
                    <a:pt x="11" y="264"/>
                    <a:pt x="0" y="253"/>
                    <a:pt x="0" y="240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38" y="0"/>
                    <a:pt x="149" y="11"/>
                    <a:pt x="149" y="24"/>
                  </a:cubicBezTo>
                  <a:close/>
                  <a:moveTo>
                    <a:pt x="101" y="216"/>
                  </a:moveTo>
                  <a:cubicBezTo>
                    <a:pt x="101" y="48"/>
                    <a:pt x="101" y="48"/>
                    <a:pt x="101" y="48"/>
                  </a:cubicBezTo>
                  <a:cubicBezTo>
                    <a:pt x="48" y="48"/>
                    <a:pt x="48" y="48"/>
                    <a:pt x="48" y="48"/>
                  </a:cubicBezTo>
                  <a:cubicBezTo>
                    <a:pt x="48" y="216"/>
                    <a:pt x="48" y="216"/>
                    <a:pt x="48" y="216"/>
                  </a:cubicBezTo>
                  <a:lnTo>
                    <a:pt x="101" y="216"/>
                  </a:lnTo>
                  <a:close/>
                  <a:moveTo>
                    <a:pt x="101" y="216"/>
                  </a:moveTo>
                  <a:cubicBezTo>
                    <a:pt x="101" y="216"/>
                    <a:pt x="101" y="216"/>
                    <a:pt x="101" y="216"/>
                  </a:cubicBezTo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IN" sz="1350"/>
            </a:p>
          </p:txBody>
        </p: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D1D779B2-7FF8-450D-9BFA-1305E4476088}"/>
              </a:ext>
            </a:extLst>
          </p:cNvPr>
          <p:cNvGrpSpPr/>
          <p:nvPr/>
        </p:nvGrpSpPr>
        <p:grpSpPr>
          <a:xfrm>
            <a:off x="6058491" y="2623019"/>
            <a:ext cx="286359" cy="368028"/>
            <a:chOff x="755651" y="2052638"/>
            <a:chExt cx="1781175" cy="2289175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109" name="Freeform 62">
              <a:extLst>
                <a:ext uri="{FF2B5EF4-FFF2-40B4-BE49-F238E27FC236}">
                  <a16:creationId xmlns:a16="http://schemas.microsoft.com/office/drawing/2014/main" id="{90B0D946-D40C-4CC7-BE4D-237EC2E18EB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24087" y="3476625"/>
              <a:ext cx="239715" cy="571501"/>
            </a:xfrm>
            <a:custGeom>
              <a:avLst/>
              <a:gdLst>
                <a:gd name="T0" fmla="*/ 3 w 146"/>
                <a:gd name="T1" fmla="*/ 0 h 349"/>
                <a:gd name="T2" fmla="*/ 146 w 146"/>
                <a:gd name="T3" fmla="*/ 349 h 349"/>
                <a:gd name="T4" fmla="*/ 0 w 146"/>
                <a:gd name="T5" fmla="*/ 341 h 349"/>
                <a:gd name="T6" fmla="*/ 3 w 146"/>
                <a:gd name="T7" fmla="*/ 0 h 349"/>
                <a:gd name="T8" fmla="*/ 3 w 146"/>
                <a:gd name="T9" fmla="*/ 0 h 349"/>
                <a:gd name="T10" fmla="*/ 3 w 146"/>
                <a:gd name="T11" fmla="*/ 0 h 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6" h="349">
                  <a:moveTo>
                    <a:pt x="3" y="0"/>
                  </a:moveTo>
                  <a:cubicBezTo>
                    <a:pt x="59" y="83"/>
                    <a:pt x="137" y="220"/>
                    <a:pt x="146" y="349"/>
                  </a:cubicBezTo>
                  <a:cubicBezTo>
                    <a:pt x="88" y="348"/>
                    <a:pt x="32" y="344"/>
                    <a:pt x="0" y="341"/>
                  </a:cubicBezTo>
                  <a:cubicBezTo>
                    <a:pt x="13" y="229"/>
                    <a:pt x="14" y="115"/>
                    <a:pt x="3" y="0"/>
                  </a:cubicBezTo>
                  <a:close/>
                  <a:moveTo>
                    <a:pt x="3" y="0"/>
                  </a:move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IN" sz="1350"/>
            </a:p>
          </p:txBody>
        </p:sp>
        <p:sp>
          <p:nvSpPr>
            <p:cNvPr id="110" name="Freeform 63">
              <a:extLst>
                <a:ext uri="{FF2B5EF4-FFF2-40B4-BE49-F238E27FC236}">
                  <a16:creationId xmlns:a16="http://schemas.microsoft.com/office/drawing/2014/main" id="{50511FBB-885C-4C4D-8B5A-733B15E1C9B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97862" y="4096313"/>
              <a:ext cx="895159" cy="204034"/>
            </a:xfrm>
            <a:custGeom>
              <a:avLst/>
              <a:gdLst>
                <a:gd name="T0" fmla="*/ 504 w 513"/>
                <a:gd name="T1" fmla="*/ 0 h 94"/>
                <a:gd name="T2" fmla="*/ 513 w 513"/>
                <a:gd name="T3" fmla="*/ 77 h 94"/>
                <a:gd name="T4" fmla="*/ 0 w 513"/>
                <a:gd name="T5" fmla="*/ 77 h 94"/>
                <a:gd name="T6" fmla="*/ 9 w 513"/>
                <a:gd name="T7" fmla="*/ 0 h 94"/>
                <a:gd name="T8" fmla="*/ 257 w 513"/>
                <a:gd name="T9" fmla="*/ 16 h 94"/>
                <a:gd name="T10" fmla="*/ 504 w 513"/>
                <a:gd name="T11" fmla="*/ 0 h 94"/>
                <a:gd name="T12" fmla="*/ 504 w 513"/>
                <a:gd name="T13" fmla="*/ 0 h 94"/>
                <a:gd name="T14" fmla="*/ 504 w 513"/>
                <a:gd name="T15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13" h="94">
                  <a:moveTo>
                    <a:pt x="504" y="0"/>
                  </a:moveTo>
                  <a:cubicBezTo>
                    <a:pt x="513" y="77"/>
                    <a:pt x="513" y="77"/>
                    <a:pt x="513" y="77"/>
                  </a:cubicBezTo>
                  <a:cubicBezTo>
                    <a:pt x="343" y="94"/>
                    <a:pt x="170" y="94"/>
                    <a:pt x="0" y="77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1" y="11"/>
                    <a:pt x="174" y="16"/>
                    <a:pt x="257" y="16"/>
                  </a:cubicBezTo>
                  <a:cubicBezTo>
                    <a:pt x="339" y="16"/>
                    <a:pt x="422" y="11"/>
                    <a:pt x="504" y="0"/>
                  </a:cubicBezTo>
                  <a:close/>
                  <a:moveTo>
                    <a:pt x="504" y="0"/>
                  </a:moveTo>
                  <a:cubicBezTo>
                    <a:pt x="504" y="0"/>
                    <a:pt x="504" y="0"/>
                    <a:pt x="504" y="0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IN" sz="1350"/>
            </a:p>
          </p:txBody>
        </p:sp>
        <p:sp>
          <p:nvSpPr>
            <p:cNvPr id="111" name="Freeform 64">
              <a:extLst>
                <a:ext uri="{FF2B5EF4-FFF2-40B4-BE49-F238E27FC236}">
                  <a16:creationId xmlns:a16="http://schemas.microsoft.com/office/drawing/2014/main" id="{5B3CBF1D-8FF3-465B-AD25-4F52D169D0F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90653" y="2143126"/>
              <a:ext cx="511176" cy="490536"/>
            </a:xfrm>
            <a:custGeom>
              <a:avLst/>
              <a:gdLst>
                <a:gd name="T0" fmla="*/ 156 w 312"/>
                <a:gd name="T1" fmla="*/ 0 h 300"/>
                <a:gd name="T2" fmla="*/ 312 w 312"/>
                <a:gd name="T3" fmla="*/ 265 h 300"/>
                <a:gd name="T4" fmla="*/ 156 w 312"/>
                <a:gd name="T5" fmla="*/ 300 h 300"/>
                <a:gd name="T6" fmla="*/ 0 w 312"/>
                <a:gd name="T7" fmla="*/ 265 h 300"/>
                <a:gd name="T8" fmla="*/ 156 w 312"/>
                <a:gd name="T9" fmla="*/ 0 h 300"/>
                <a:gd name="T10" fmla="*/ 156 w 312"/>
                <a:gd name="T11" fmla="*/ 0 h 300"/>
                <a:gd name="T12" fmla="*/ 156 w 312"/>
                <a:gd name="T13" fmla="*/ 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2" h="300">
                  <a:moveTo>
                    <a:pt x="156" y="0"/>
                  </a:moveTo>
                  <a:cubicBezTo>
                    <a:pt x="215" y="85"/>
                    <a:pt x="267" y="174"/>
                    <a:pt x="312" y="265"/>
                  </a:cubicBezTo>
                  <a:cubicBezTo>
                    <a:pt x="263" y="288"/>
                    <a:pt x="210" y="300"/>
                    <a:pt x="156" y="300"/>
                  </a:cubicBezTo>
                  <a:cubicBezTo>
                    <a:pt x="102" y="300"/>
                    <a:pt x="48" y="288"/>
                    <a:pt x="0" y="265"/>
                  </a:cubicBezTo>
                  <a:cubicBezTo>
                    <a:pt x="44" y="174"/>
                    <a:pt x="96" y="85"/>
                    <a:pt x="156" y="0"/>
                  </a:cubicBezTo>
                  <a:close/>
                  <a:moveTo>
                    <a:pt x="156" y="0"/>
                  </a:moveTo>
                  <a:cubicBezTo>
                    <a:pt x="156" y="0"/>
                    <a:pt x="156" y="0"/>
                    <a:pt x="156" y="0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IN" sz="1350"/>
            </a:p>
          </p:txBody>
        </p:sp>
        <p:sp>
          <p:nvSpPr>
            <p:cNvPr id="112" name="Freeform 65">
              <a:extLst>
                <a:ext uri="{FF2B5EF4-FFF2-40B4-BE49-F238E27FC236}">
                  <a16:creationId xmlns:a16="http://schemas.microsoft.com/office/drawing/2014/main" id="{85587615-B56D-4D07-8D09-F1B11C1EA90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3913" y="3465514"/>
              <a:ext cx="247652" cy="593723"/>
            </a:xfrm>
            <a:custGeom>
              <a:avLst/>
              <a:gdLst>
                <a:gd name="T0" fmla="*/ 149 w 151"/>
                <a:gd name="T1" fmla="*/ 0 h 363"/>
                <a:gd name="T2" fmla="*/ 151 w 151"/>
                <a:gd name="T3" fmla="*/ 354 h 363"/>
                <a:gd name="T4" fmla="*/ 0 w 151"/>
                <a:gd name="T5" fmla="*/ 363 h 363"/>
                <a:gd name="T6" fmla="*/ 149 w 151"/>
                <a:gd name="T7" fmla="*/ 0 h 363"/>
                <a:gd name="T8" fmla="*/ 149 w 151"/>
                <a:gd name="T9" fmla="*/ 0 h 363"/>
                <a:gd name="T10" fmla="*/ 149 w 151"/>
                <a:gd name="T11" fmla="*/ 0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1" h="363">
                  <a:moveTo>
                    <a:pt x="149" y="0"/>
                  </a:moveTo>
                  <a:cubicBezTo>
                    <a:pt x="137" y="119"/>
                    <a:pt x="138" y="238"/>
                    <a:pt x="151" y="354"/>
                  </a:cubicBezTo>
                  <a:cubicBezTo>
                    <a:pt x="119" y="357"/>
                    <a:pt x="60" y="362"/>
                    <a:pt x="0" y="363"/>
                  </a:cubicBezTo>
                  <a:cubicBezTo>
                    <a:pt x="10" y="229"/>
                    <a:pt x="91" y="87"/>
                    <a:pt x="149" y="0"/>
                  </a:cubicBezTo>
                  <a:close/>
                  <a:moveTo>
                    <a:pt x="149" y="0"/>
                  </a:moveTo>
                  <a:cubicBezTo>
                    <a:pt x="149" y="0"/>
                    <a:pt x="149" y="0"/>
                    <a:pt x="149" y="0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IN" sz="1350"/>
            </a:p>
          </p:txBody>
        </p:sp>
        <p:sp>
          <p:nvSpPr>
            <p:cNvPr id="113" name="Freeform 66">
              <a:extLst>
                <a:ext uri="{FF2B5EF4-FFF2-40B4-BE49-F238E27FC236}">
                  <a16:creationId xmlns:a16="http://schemas.microsoft.com/office/drawing/2014/main" id="{15650EEA-BAF5-4814-8003-1760F4FD399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55651" y="2052638"/>
              <a:ext cx="1781175" cy="2289175"/>
            </a:xfrm>
            <a:custGeom>
              <a:avLst/>
              <a:gdLst>
                <a:gd name="T0" fmla="*/ 1086 w 1086"/>
                <a:gd name="T1" fmla="*/ 1238 h 1400"/>
                <a:gd name="T2" fmla="*/ 1062 w 1086"/>
                <a:gd name="T3" fmla="*/ 1262 h 1400"/>
                <a:gd name="T4" fmla="*/ 874 w 1086"/>
                <a:gd name="T5" fmla="*/ 1251 h 1400"/>
                <a:gd name="T6" fmla="*/ 820 w 1086"/>
                <a:gd name="T7" fmla="*/ 1261 h 1400"/>
                <a:gd name="T8" fmla="*/ 831 w 1086"/>
                <a:gd name="T9" fmla="*/ 1359 h 1400"/>
                <a:gd name="T10" fmla="*/ 826 w 1086"/>
                <a:gd name="T11" fmla="*/ 1376 h 1400"/>
                <a:gd name="T12" fmla="*/ 810 w 1086"/>
                <a:gd name="T13" fmla="*/ 1385 h 1400"/>
                <a:gd name="T14" fmla="*/ 542 w 1086"/>
                <a:gd name="T15" fmla="*/ 1400 h 1400"/>
                <a:gd name="T16" fmla="*/ 275 w 1086"/>
                <a:gd name="T17" fmla="*/ 1385 h 1400"/>
                <a:gd name="T18" fmla="*/ 259 w 1086"/>
                <a:gd name="T19" fmla="*/ 1376 h 1400"/>
                <a:gd name="T20" fmla="*/ 254 w 1086"/>
                <a:gd name="T21" fmla="*/ 1359 h 1400"/>
                <a:gd name="T22" fmla="*/ 265 w 1086"/>
                <a:gd name="T23" fmla="*/ 1261 h 1400"/>
                <a:gd name="T24" fmla="*/ 212 w 1086"/>
                <a:gd name="T25" fmla="*/ 1251 h 1400"/>
                <a:gd name="T26" fmla="*/ 24 w 1086"/>
                <a:gd name="T27" fmla="*/ 1262 h 1400"/>
                <a:gd name="T28" fmla="*/ 0 w 1086"/>
                <a:gd name="T29" fmla="*/ 1238 h 1400"/>
                <a:gd name="T30" fmla="*/ 101 w 1086"/>
                <a:gd name="T31" fmla="*/ 927 h 1400"/>
                <a:gd name="T32" fmla="*/ 196 w 1086"/>
                <a:gd name="T33" fmla="*/ 787 h 1400"/>
                <a:gd name="T34" fmla="*/ 233 w 1086"/>
                <a:gd name="T35" fmla="*/ 614 h 1400"/>
                <a:gd name="T36" fmla="*/ 523 w 1086"/>
                <a:gd name="T37" fmla="*/ 10 h 1400"/>
                <a:gd name="T38" fmla="*/ 543 w 1086"/>
                <a:gd name="T39" fmla="*/ 0 h 1400"/>
                <a:gd name="T40" fmla="*/ 562 w 1086"/>
                <a:gd name="T41" fmla="*/ 10 h 1400"/>
                <a:gd name="T42" fmla="*/ 852 w 1086"/>
                <a:gd name="T43" fmla="*/ 614 h 1400"/>
                <a:gd name="T44" fmla="*/ 889 w 1086"/>
                <a:gd name="T45" fmla="*/ 787 h 1400"/>
                <a:gd name="T46" fmla="*/ 985 w 1086"/>
                <a:gd name="T47" fmla="*/ 927 h 1400"/>
                <a:gd name="T48" fmla="*/ 1086 w 1086"/>
                <a:gd name="T49" fmla="*/ 1238 h 1400"/>
                <a:gd name="T50" fmla="*/ 1037 w 1086"/>
                <a:gd name="T51" fmla="*/ 1213 h 1400"/>
                <a:gd name="T52" fmla="*/ 902 w 1086"/>
                <a:gd name="T53" fmla="*/ 886 h 1400"/>
                <a:gd name="T54" fmla="*/ 900 w 1086"/>
                <a:gd name="T55" fmla="*/ 1206 h 1400"/>
                <a:gd name="T56" fmla="*/ 1037 w 1086"/>
                <a:gd name="T57" fmla="*/ 1213 h 1400"/>
                <a:gd name="T58" fmla="*/ 851 w 1086"/>
                <a:gd name="T59" fmla="*/ 1207 h 1400"/>
                <a:gd name="T60" fmla="*/ 806 w 1086"/>
                <a:gd name="T61" fmla="*/ 627 h 1400"/>
                <a:gd name="T62" fmla="*/ 708 w 1086"/>
                <a:gd name="T63" fmla="*/ 355 h 1400"/>
                <a:gd name="T64" fmla="*/ 543 w 1086"/>
                <a:gd name="T65" fmla="*/ 392 h 1400"/>
                <a:gd name="T66" fmla="*/ 377 w 1086"/>
                <a:gd name="T67" fmla="*/ 355 h 1400"/>
                <a:gd name="T68" fmla="*/ 280 w 1086"/>
                <a:gd name="T69" fmla="*/ 627 h 1400"/>
                <a:gd name="T70" fmla="*/ 235 w 1086"/>
                <a:gd name="T71" fmla="*/ 1207 h 1400"/>
                <a:gd name="T72" fmla="*/ 851 w 1086"/>
                <a:gd name="T73" fmla="*/ 1207 h 1400"/>
                <a:gd name="T74" fmla="*/ 781 w 1086"/>
                <a:gd name="T75" fmla="*/ 1340 h 1400"/>
                <a:gd name="T76" fmla="*/ 773 w 1086"/>
                <a:gd name="T77" fmla="*/ 1268 h 1400"/>
                <a:gd name="T78" fmla="*/ 543 w 1086"/>
                <a:gd name="T79" fmla="*/ 1283 h 1400"/>
                <a:gd name="T80" fmla="*/ 312 w 1086"/>
                <a:gd name="T81" fmla="*/ 1268 h 1400"/>
                <a:gd name="T82" fmla="*/ 304 w 1086"/>
                <a:gd name="T83" fmla="*/ 1340 h 1400"/>
                <a:gd name="T84" fmla="*/ 781 w 1086"/>
                <a:gd name="T85" fmla="*/ 1340 h 1400"/>
                <a:gd name="T86" fmla="*/ 688 w 1086"/>
                <a:gd name="T87" fmla="*/ 312 h 1400"/>
                <a:gd name="T88" fmla="*/ 543 w 1086"/>
                <a:gd name="T89" fmla="*/ 65 h 1400"/>
                <a:gd name="T90" fmla="*/ 398 w 1086"/>
                <a:gd name="T91" fmla="*/ 312 h 1400"/>
                <a:gd name="T92" fmla="*/ 543 w 1086"/>
                <a:gd name="T93" fmla="*/ 344 h 1400"/>
                <a:gd name="T94" fmla="*/ 688 w 1086"/>
                <a:gd name="T95" fmla="*/ 312 h 1400"/>
                <a:gd name="T96" fmla="*/ 186 w 1086"/>
                <a:gd name="T97" fmla="*/ 1206 h 1400"/>
                <a:gd name="T98" fmla="*/ 184 w 1086"/>
                <a:gd name="T99" fmla="*/ 886 h 1400"/>
                <a:gd name="T100" fmla="*/ 49 w 1086"/>
                <a:gd name="T101" fmla="*/ 1213 h 1400"/>
                <a:gd name="T102" fmla="*/ 186 w 1086"/>
                <a:gd name="T103" fmla="*/ 1206 h 1400"/>
                <a:gd name="T104" fmla="*/ 186 w 1086"/>
                <a:gd name="T105" fmla="*/ 1206 h 1400"/>
                <a:gd name="T106" fmla="*/ 186 w 1086"/>
                <a:gd name="T107" fmla="*/ 1206 h 1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086" h="1400">
                  <a:moveTo>
                    <a:pt x="1086" y="1238"/>
                  </a:moveTo>
                  <a:cubicBezTo>
                    <a:pt x="1086" y="1251"/>
                    <a:pt x="1075" y="1262"/>
                    <a:pt x="1062" y="1262"/>
                  </a:cubicBezTo>
                  <a:cubicBezTo>
                    <a:pt x="978" y="1262"/>
                    <a:pt x="892" y="1253"/>
                    <a:pt x="874" y="1251"/>
                  </a:cubicBezTo>
                  <a:cubicBezTo>
                    <a:pt x="856" y="1255"/>
                    <a:pt x="838" y="1258"/>
                    <a:pt x="820" y="1261"/>
                  </a:cubicBezTo>
                  <a:cubicBezTo>
                    <a:pt x="831" y="1359"/>
                    <a:pt x="831" y="1359"/>
                    <a:pt x="831" y="1359"/>
                  </a:cubicBezTo>
                  <a:cubicBezTo>
                    <a:pt x="832" y="1365"/>
                    <a:pt x="830" y="1371"/>
                    <a:pt x="826" y="1376"/>
                  </a:cubicBezTo>
                  <a:cubicBezTo>
                    <a:pt x="822" y="1381"/>
                    <a:pt x="816" y="1385"/>
                    <a:pt x="810" y="1385"/>
                  </a:cubicBezTo>
                  <a:cubicBezTo>
                    <a:pt x="721" y="1395"/>
                    <a:pt x="632" y="1400"/>
                    <a:pt x="542" y="1400"/>
                  </a:cubicBezTo>
                  <a:cubicBezTo>
                    <a:pt x="453" y="1400"/>
                    <a:pt x="364" y="1395"/>
                    <a:pt x="275" y="1385"/>
                  </a:cubicBezTo>
                  <a:cubicBezTo>
                    <a:pt x="269" y="1385"/>
                    <a:pt x="263" y="1381"/>
                    <a:pt x="259" y="1376"/>
                  </a:cubicBezTo>
                  <a:cubicBezTo>
                    <a:pt x="255" y="1371"/>
                    <a:pt x="253" y="1365"/>
                    <a:pt x="254" y="1359"/>
                  </a:cubicBezTo>
                  <a:cubicBezTo>
                    <a:pt x="265" y="1261"/>
                    <a:pt x="265" y="1261"/>
                    <a:pt x="265" y="1261"/>
                  </a:cubicBezTo>
                  <a:cubicBezTo>
                    <a:pt x="247" y="1258"/>
                    <a:pt x="229" y="1255"/>
                    <a:pt x="212" y="1251"/>
                  </a:cubicBezTo>
                  <a:cubicBezTo>
                    <a:pt x="193" y="1253"/>
                    <a:pt x="108" y="1262"/>
                    <a:pt x="24" y="1262"/>
                  </a:cubicBezTo>
                  <a:cubicBezTo>
                    <a:pt x="11" y="1262"/>
                    <a:pt x="0" y="1251"/>
                    <a:pt x="0" y="1238"/>
                  </a:cubicBezTo>
                  <a:cubicBezTo>
                    <a:pt x="0" y="1147"/>
                    <a:pt x="34" y="1043"/>
                    <a:pt x="101" y="927"/>
                  </a:cubicBezTo>
                  <a:cubicBezTo>
                    <a:pt x="142" y="856"/>
                    <a:pt x="183" y="803"/>
                    <a:pt x="196" y="787"/>
                  </a:cubicBezTo>
                  <a:cubicBezTo>
                    <a:pt x="206" y="729"/>
                    <a:pt x="218" y="672"/>
                    <a:pt x="233" y="614"/>
                  </a:cubicBezTo>
                  <a:cubicBezTo>
                    <a:pt x="291" y="401"/>
                    <a:pt x="388" y="197"/>
                    <a:pt x="523" y="10"/>
                  </a:cubicBezTo>
                  <a:cubicBezTo>
                    <a:pt x="528" y="4"/>
                    <a:pt x="535" y="0"/>
                    <a:pt x="543" y="0"/>
                  </a:cubicBezTo>
                  <a:cubicBezTo>
                    <a:pt x="551" y="0"/>
                    <a:pt x="558" y="4"/>
                    <a:pt x="562" y="10"/>
                  </a:cubicBezTo>
                  <a:cubicBezTo>
                    <a:pt x="697" y="197"/>
                    <a:pt x="795" y="401"/>
                    <a:pt x="852" y="614"/>
                  </a:cubicBezTo>
                  <a:cubicBezTo>
                    <a:pt x="868" y="672"/>
                    <a:pt x="880" y="729"/>
                    <a:pt x="889" y="787"/>
                  </a:cubicBezTo>
                  <a:cubicBezTo>
                    <a:pt x="902" y="803"/>
                    <a:pt x="943" y="856"/>
                    <a:pt x="985" y="927"/>
                  </a:cubicBezTo>
                  <a:cubicBezTo>
                    <a:pt x="1052" y="1043"/>
                    <a:pt x="1086" y="1147"/>
                    <a:pt x="1086" y="1238"/>
                  </a:cubicBezTo>
                  <a:close/>
                  <a:moveTo>
                    <a:pt x="1037" y="1213"/>
                  </a:moveTo>
                  <a:cubicBezTo>
                    <a:pt x="1028" y="1092"/>
                    <a:pt x="954" y="964"/>
                    <a:pt x="902" y="886"/>
                  </a:cubicBezTo>
                  <a:cubicBezTo>
                    <a:pt x="912" y="993"/>
                    <a:pt x="912" y="1100"/>
                    <a:pt x="900" y="1206"/>
                  </a:cubicBezTo>
                  <a:cubicBezTo>
                    <a:pt x="929" y="1208"/>
                    <a:pt x="982" y="1212"/>
                    <a:pt x="1037" y="1213"/>
                  </a:cubicBezTo>
                  <a:close/>
                  <a:moveTo>
                    <a:pt x="851" y="1207"/>
                  </a:moveTo>
                  <a:cubicBezTo>
                    <a:pt x="874" y="1018"/>
                    <a:pt x="858" y="822"/>
                    <a:pt x="806" y="627"/>
                  </a:cubicBezTo>
                  <a:cubicBezTo>
                    <a:pt x="781" y="534"/>
                    <a:pt x="749" y="443"/>
                    <a:pt x="708" y="355"/>
                  </a:cubicBezTo>
                  <a:cubicBezTo>
                    <a:pt x="657" y="380"/>
                    <a:pt x="600" y="392"/>
                    <a:pt x="543" y="392"/>
                  </a:cubicBezTo>
                  <a:cubicBezTo>
                    <a:pt x="486" y="392"/>
                    <a:pt x="429" y="380"/>
                    <a:pt x="377" y="355"/>
                  </a:cubicBezTo>
                  <a:cubicBezTo>
                    <a:pt x="337" y="444"/>
                    <a:pt x="305" y="534"/>
                    <a:pt x="280" y="627"/>
                  </a:cubicBezTo>
                  <a:cubicBezTo>
                    <a:pt x="227" y="822"/>
                    <a:pt x="212" y="1018"/>
                    <a:pt x="235" y="1207"/>
                  </a:cubicBezTo>
                  <a:cubicBezTo>
                    <a:pt x="439" y="1245"/>
                    <a:pt x="646" y="1245"/>
                    <a:pt x="851" y="1207"/>
                  </a:cubicBezTo>
                  <a:close/>
                  <a:moveTo>
                    <a:pt x="781" y="1340"/>
                  </a:moveTo>
                  <a:cubicBezTo>
                    <a:pt x="773" y="1268"/>
                    <a:pt x="773" y="1268"/>
                    <a:pt x="773" y="1268"/>
                  </a:cubicBezTo>
                  <a:cubicBezTo>
                    <a:pt x="696" y="1278"/>
                    <a:pt x="620" y="1283"/>
                    <a:pt x="543" y="1283"/>
                  </a:cubicBezTo>
                  <a:cubicBezTo>
                    <a:pt x="466" y="1283"/>
                    <a:pt x="389" y="1278"/>
                    <a:pt x="312" y="1268"/>
                  </a:cubicBezTo>
                  <a:cubicBezTo>
                    <a:pt x="304" y="1340"/>
                    <a:pt x="304" y="1340"/>
                    <a:pt x="304" y="1340"/>
                  </a:cubicBezTo>
                  <a:cubicBezTo>
                    <a:pt x="462" y="1356"/>
                    <a:pt x="622" y="1356"/>
                    <a:pt x="781" y="1340"/>
                  </a:cubicBezTo>
                  <a:close/>
                  <a:moveTo>
                    <a:pt x="688" y="312"/>
                  </a:moveTo>
                  <a:cubicBezTo>
                    <a:pt x="647" y="227"/>
                    <a:pt x="598" y="145"/>
                    <a:pt x="543" y="65"/>
                  </a:cubicBezTo>
                  <a:cubicBezTo>
                    <a:pt x="488" y="145"/>
                    <a:pt x="439" y="227"/>
                    <a:pt x="398" y="312"/>
                  </a:cubicBezTo>
                  <a:cubicBezTo>
                    <a:pt x="443" y="333"/>
                    <a:pt x="493" y="344"/>
                    <a:pt x="543" y="344"/>
                  </a:cubicBezTo>
                  <a:cubicBezTo>
                    <a:pt x="593" y="344"/>
                    <a:pt x="643" y="333"/>
                    <a:pt x="688" y="312"/>
                  </a:cubicBezTo>
                  <a:close/>
                  <a:moveTo>
                    <a:pt x="186" y="1206"/>
                  </a:moveTo>
                  <a:cubicBezTo>
                    <a:pt x="174" y="1100"/>
                    <a:pt x="173" y="993"/>
                    <a:pt x="184" y="886"/>
                  </a:cubicBezTo>
                  <a:cubicBezTo>
                    <a:pt x="131" y="964"/>
                    <a:pt x="58" y="1093"/>
                    <a:pt x="49" y="1213"/>
                  </a:cubicBezTo>
                  <a:cubicBezTo>
                    <a:pt x="104" y="1212"/>
                    <a:pt x="157" y="1208"/>
                    <a:pt x="186" y="1206"/>
                  </a:cubicBezTo>
                  <a:close/>
                  <a:moveTo>
                    <a:pt x="186" y="1206"/>
                  </a:moveTo>
                  <a:cubicBezTo>
                    <a:pt x="186" y="1206"/>
                    <a:pt x="186" y="1206"/>
                    <a:pt x="186" y="120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IN" sz="1350"/>
            </a:p>
          </p:txBody>
        </p:sp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A9486A73-9790-459A-BB7A-D9D757DB731A}"/>
              </a:ext>
            </a:extLst>
          </p:cNvPr>
          <p:cNvGrpSpPr/>
          <p:nvPr/>
        </p:nvGrpSpPr>
        <p:grpSpPr>
          <a:xfrm>
            <a:off x="1132240" y="3827448"/>
            <a:ext cx="1975013" cy="593363"/>
            <a:chOff x="8471617" y="1288897"/>
            <a:chExt cx="2628884" cy="791151"/>
          </a:xfrm>
        </p:grpSpPr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DF8E6535-D006-445C-8FE7-7642FE561825}"/>
                </a:ext>
              </a:extLst>
            </p:cNvPr>
            <p:cNvSpPr txBox="1"/>
            <p:nvPr/>
          </p:nvSpPr>
          <p:spPr>
            <a:xfrm>
              <a:off x="8471617" y="1741493"/>
              <a:ext cx="2628884" cy="338555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/>
            <a:p>
              <a:pPr>
                <a:defRPr/>
              </a:pPr>
              <a:r>
                <a:rPr lang="en-US" sz="1050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How to use Ply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24F39066-CAC1-4064-904B-0E5FFB5CFDE8}"/>
                </a:ext>
              </a:extLst>
            </p:cNvPr>
            <p:cNvSpPr txBox="1"/>
            <p:nvPr/>
          </p:nvSpPr>
          <p:spPr>
            <a:xfrm>
              <a:off x="8471617" y="1288897"/>
              <a:ext cx="2628884" cy="430887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pPr>
                <a:defRPr/>
              </a:pPr>
              <a:r>
                <a:rPr lang="en-US" sz="1500" b="1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Ply Steps</a:t>
              </a:r>
            </a:p>
          </p:txBody>
        </p:sp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0A38984E-F68C-4A7D-9A90-2768842FE519}"/>
              </a:ext>
            </a:extLst>
          </p:cNvPr>
          <p:cNvGrpSpPr/>
          <p:nvPr/>
        </p:nvGrpSpPr>
        <p:grpSpPr>
          <a:xfrm>
            <a:off x="6954812" y="3855436"/>
            <a:ext cx="1975013" cy="580647"/>
            <a:chOff x="8471617" y="1268378"/>
            <a:chExt cx="2628884" cy="774196"/>
          </a:xfrm>
        </p:grpSpPr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D63F5527-366A-4CE0-B27F-4E301C6AE841}"/>
                </a:ext>
              </a:extLst>
            </p:cNvPr>
            <p:cNvSpPr txBox="1"/>
            <p:nvPr/>
          </p:nvSpPr>
          <p:spPr>
            <a:xfrm>
              <a:off x="8471617" y="1704020"/>
              <a:ext cx="2628884" cy="338554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/>
            <a:p>
              <a:pPr>
                <a:defRPr/>
              </a:pPr>
              <a:r>
                <a:rPr lang="en-US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Upcoming features</a:t>
              </a:r>
              <a:r>
                <a:rPr lang="en-US" sz="1050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, Q&amp;A</a:t>
              </a: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FD8337BB-FD90-479A-B69D-5C7C0C7EB6EC}"/>
                </a:ext>
              </a:extLst>
            </p:cNvPr>
            <p:cNvSpPr txBox="1"/>
            <p:nvPr/>
          </p:nvSpPr>
          <p:spPr>
            <a:xfrm>
              <a:off x="8471617" y="1268378"/>
              <a:ext cx="2628884" cy="451405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pPr>
                <a:defRPr/>
              </a:pPr>
              <a:r>
                <a:rPr lang="en-US" sz="1600" dirty="0">
                  <a:latin typeface="Calibri" panose="020F0502020204030204" pitchFamily="34" charset="0"/>
                  <a:ea typeface="Calibri" panose="020F0502020204030204" pitchFamily="34" charset="0"/>
                </a:rPr>
                <a:t>Future</a:t>
              </a:r>
            </a:p>
          </p:txBody>
        </p:sp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11475D17-EB81-4CBE-BCD5-FAB69F2415C7}"/>
              </a:ext>
            </a:extLst>
          </p:cNvPr>
          <p:cNvGrpSpPr/>
          <p:nvPr/>
        </p:nvGrpSpPr>
        <p:grpSpPr>
          <a:xfrm>
            <a:off x="7018810" y="2585223"/>
            <a:ext cx="1534667" cy="593363"/>
            <a:chOff x="9088751" y="3288458"/>
            <a:chExt cx="2046222" cy="791151"/>
          </a:xfrm>
        </p:grpSpPr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E4FD617F-DFDA-4B4C-9E94-7E63C9E23C17}"/>
                </a:ext>
              </a:extLst>
            </p:cNvPr>
            <p:cNvSpPr txBox="1"/>
            <p:nvPr/>
          </p:nvSpPr>
          <p:spPr>
            <a:xfrm>
              <a:off x="9088751" y="3741054"/>
              <a:ext cx="2046222" cy="338555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/>
            <a:p>
              <a:pPr>
                <a:defRPr/>
              </a:pPr>
              <a:r>
                <a:rPr lang="en-US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Live</a:t>
              </a:r>
              <a:endParaRPr lang="en-US" sz="105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72544DA4-E143-4FAB-A131-5E3A3B642493}"/>
                </a:ext>
              </a:extLst>
            </p:cNvPr>
            <p:cNvSpPr txBox="1"/>
            <p:nvPr/>
          </p:nvSpPr>
          <p:spPr>
            <a:xfrm>
              <a:off x="9088751" y="3288458"/>
              <a:ext cx="2046222" cy="430887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pPr>
                <a:defRPr/>
              </a:pPr>
              <a:r>
                <a:rPr lang="en-US" sz="1500" b="1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Demo</a:t>
              </a:r>
            </a:p>
          </p:txBody>
        </p:sp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209AABCD-315E-412D-8E77-3611824FF258}"/>
              </a:ext>
            </a:extLst>
          </p:cNvPr>
          <p:cNvGrpSpPr/>
          <p:nvPr/>
        </p:nvGrpSpPr>
        <p:grpSpPr>
          <a:xfrm>
            <a:off x="674302" y="1246222"/>
            <a:ext cx="1442475" cy="546186"/>
            <a:chOff x="9088751" y="3197308"/>
            <a:chExt cx="2046222" cy="882301"/>
          </a:xfrm>
        </p:grpSpPr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9E083547-0844-488C-A4B4-FB1308468CB0}"/>
                </a:ext>
              </a:extLst>
            </p:cNvPr>
            <p:cNvSpPr txBox="1"/>
            <p:nvPr/>
          </p:nvSpPr>
          <p:spPr>
            <a:xfrm>
              <a:off x="9088751" y="3741054"/>
              <a:ext cx="2046222" cy="338555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/>
            <a:p>
              <a:pPr algn="r">
                <a:defRPr/>
              </a:pPr>
              <a:r>
                <a:rPr lang="en-US" sz="1050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Benefits</a:t>
              </a:r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0D405B52-DCCF-4A78-8A25-BCB03417BB18}"/>
                </a:ext>
              </a:extLst>
            </p:cNvPr>
            <p:cNvSpPr txBox="1"/>
            <p:nvPr/>
          </p:nvSpPr>
          <p:spPr>
            <a:xfrm>
              <a:off x="9088751" y="3197308"/>
              <a:ext cx="2046222" cy="522036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pPr algn="r">
                <a:defRPr/>
              </a:pPr>
              <a:r>
                <a:rPr lang="en-US" sz="1500" b="1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Why Ply</a:t>
              </a:r>
            </a:p>
          </p:txBody>
        </p:sp>
      </p:grp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59DB374B-B91D-448A-84B8-B4D064A4A307}"/>
              </a:ext>
            </a:extLst>
          </p:cNvPr>
          <p:cNvGrpSpPr/>
          <p:nvPr/>
        </p:nvGrpSpPr>
        <p:grpSpPr>
          <a:xfrm>
            <a:off x="6289354" y="1393658"/>
            <a:ext cx="1975013" cy="608753"/>
            <a:chOff x="8471617" y="1268378"/>
            <a:chExt cx="2628884" cy="811670"/>
          </a:xfrm>
        </p:grpSpPr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E998F206-1FF8-490C-8BCD-606087907386}"/>
                </a:ext>
              </a:extLst>
            </p:cNvPr>
            <p:cNvSpPr txBox="1"/>
            <p:nvPr/>
          </p:nvSpPr>
          <p:spPr>
            <a:xfrm>
              <a:off x="8471617" y="1741493"/>
              <a:ext cx="2628884" cy="338555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/>
            <a:p>
              <a:pPr algn="r">
                <a:defRPr/>
              </a:pPr>
              <a:r>
                <a:rPr lang="en-US" sz="1050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Public sector </a:t>
              </a:r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3E7455B6-D595-4089-8CA2-9DEE1D443775}"/>
                </a:ext>
              </a:extLst>
            </p:cNvPr>
            <p:cNvSpPr txBox="1"/>
            <p:nvPr/>
          </p:nvSpPr>
          <p:spPr>
            <a:xfrm>
              <a:off x="8471617" y="1268378"/>
              <a:ext cx="2628884" cy="451405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pPr algn="r">
                <a:defRPr/>
              </a:pPr>
              <a:r>
                <a:rPr lang="en-US" sz="1600" b="1" dirty="0">
                  <a:latin typeface="Calibri" panose="020F0502020204030204" pitchFamily="34" charset="0"/>
                  <a:ea typeface="Calibri" panose="020F0502020204030204" pitchFamily="34" charset="0"/>
                </a:rPr>
                <a:t>Quality Control</a:t>
              </a:r>
            </a:p>
          </p:txBody>
        </p:sp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5D4F559B-7C1A-4AB1-81B1-5E7C4C84ED35}"/>
              </a:ext>
            </a:extLst>
          </p:cNvPr>
          <p:cNvGrpSpPr/>
          <p:nvPr/>
        </p:nvGrpSpPr>
        <p:grpSpPr>
          <a:xfrm>
            <a:off x="125956" y="2547579"/>
            <a:ext cx="1975013" cy="608752"/>
            <a:chOff x="8471617" y="1268378"/>
            <a:chExt cx="2628884" cy="811670"/>
          </a:xfrm>
        </p:grpSpPr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E7992DB5-5229-4D2B-BF52-DA8698D4B4F1}"/>
                </a:ext>
              </a:extLst>
            </p:cNvPr>
            <p:cNvSpPr txBox="1"/>
            <p:nvPr/>
          </p:nvSpPr>
          <p:spPr>
            <a:xfrm>
              <a:off x="8471617" y="1741493"/>
              <a:ext cx="2628884" cy="338555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/>
            <a:p>
              <a:pPr algn="r">
                <a:defRPr/>
              </a:pPr>
              <a:r>
                <a:rPr lang="en-US" sz="1050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With industry leaders</a:t>
              </a: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0759B120-A166-45E4-8CF1-C4AFE97B8D86}"/>
                </a:ext>
              </a:extLst>
            </p:cNvPr>
            <p:cNvSpPr txBox="1"/>
            <p:nvPr/>
          </p:nvSpPr>
          <p:spPr>
            <a:xfrm>
              <a:off x="8471617" y="1268378"/>
              <a:ext cx="2628884" cy="451405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pPr algn="r">
                <a:defRPr/>
              </a:pPr>
              <a:r>
                <a:rPr lang="en-IN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Ply Comparison</a:t>
              </a:r>
              <a:endParaRPr lang="en-IN" sz="1600" b="1" dirty="0">
                <a:solidFill>
                  <a:srgbClr val="48D597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2064" name="Picture 16" descr="Blue circle question mark icon - Transparent PNG &amp; SVG vector file">
            <a:extLst>
              <a:ext uri="{FF2B5EF4-FFF2-40B4-BE49-F238E27FC236}">
                <a16:creationId xmlns:a16="http://schemas.microsoft.com/office/drawing/2014/main" id="{463640F5-1C80-4D47-AF8C-4165B833B1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3488" y="1375709"/>
            <a:ext cx="660235" cy="660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B797ACC4-F425-074A-8EA1-3864F66FAC33}"/>
              </a:ext>
            </a:extLst>
          </p:cNvPr>
          <p:cNvGrpSpPr/>
          <p:nvPr/>
        </p:nvGrpSpPr>
        <p:grpSpPr>
          <a:xfrm>
            <a:off x="5359373" y="1291326"/>
            <a:ext cx="842169" cy="842168"/>
            <a:chOff x="4232175" y="949817"/>
            <a:chExt cx="842169" cy="842168"/>
          </a:xfrm>
        </p:grpSpPr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BAE2A7CB-1557-2240-8E40-A5F58440A244}"/>
                </a:ext>
              </a:extLst>
            </p:cNvPr>
            <p:cNvSpPr/>
            <p:nvPr/>
          </p:nvSpPr>
          <p:spPr>
            <a:xfrm>
              <a:off x="4232175" y="949817"/>
              <a:ext cx="842169" cy="84216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350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E6F5BB88-1F7A-6D4E-B946-446C240E490D}"/>
                </a:ext>
              </a:extLst>
            </p:cNvPr>
            <p:cNvSpPr/>
            <p:nvPr/>
          </p:nvSpPr>
          <p:spPr>
            <a:xfrm>
              <a:off x="4326525" y="1044160"/>
              <a:ext cx="653481" cy="65348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14300" dist="114300" dir="4800000" algn="tl" rotWithShape="0">
                <a:prstClr val="black">
                  <a:alpha val="2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350"/>
            </a:p>
          </p:txBody>
        </p:sp>
        <p:grpSp>
          <p:nvGrpSpPr>
            <p:cNvPr id="135" name="Group 134">
              <a:extLst>
                <a:ext uri="{FF2B5EF4-FFF2-40B4-BE49-F238E27FC236}">
                  <a16:creationId xmlns:a16="http://schemas.microsoft.com/office/drawing/2014/main" id="{4E240D70-F4D0-F749-A360-28083CB4E1E0}"/>
                </a:ext>
              </a:extLst>
            </p:cNvPr>
            <p:cNvGrpSpPr/>
            <p:nvPr/>
          </p:nvGrpSpPr>
          <p:grpSpPr>
            <a:xfrm>
              <a:off x="4463657" y="1181847"/>
              <a:ext cx="379215" cy="378106"/>
              <a:chOff x="1033463" y="3025776"/>
              <a:chExt cx="2719388" cy="2711450"/>
            </a:xfrm>
          </p:grpSpPr>
          <p:sp>
            <p:nvSpPr>
              <p:cNvPr id="136" name="Freeform 6">
                <a:extLst>
                  <a:ext uri="{FF2B5EF4-FFF2-40B4-BE49-F238E27FC236}">
                    <a16:creationId xmlns:a16="http://schemas.microsoft.com/office/drawing/2014/main" id="{045149C1-BBB7-C94C-9510-353379983C5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870201" y="4857751"/>
                <a:ext cx="792163" cy="787400"/>
              </a:xfrm>
              <a:custGeom>
                <a:avLst/>
                <a:gdLst>
                  <a:gd name="T0" fmla="*/ 346 w 367"/>
                  <a:gd name="T1" fmla="*/ 273 h 366"/>
                  <a:gd name="T2" fmla="*/ 346 w 367"/>
                  <a:gd name="T3" fmla="*/ 346 h 366"/>
                  <a:gd name="T4" fmla="*/ 273 w 367"/>
                  <a:gd name="T5" fmla="*/ 346 h 366"/>
                  <a:gd name="T6" fmla="*/ 0 w 367"/>
                  <a:gd name="T7" fmla="*/ 73 h 366"/>
                  <a:gd name="T8" fmla="*/ 73 w 367"/>
                  <a:gd name="T9" fmla="*/ 0 h 366"/>
                  <a:gd name="T10" fmla="*/ 346 w 367"/>
                  <a:gd name="T11" fmla="*/ 273 h 366"/>
                  <a:gd name="T12" fmla="*/ 346 w 367"/>
                  <a:gd name="T13" fmla="*/ 273 h 366"/>
                  <a:gd name="T14" fmla="*/ 346 w 367"/>
                  <a:gd name="T15" fmla="*/ 273 h 3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67" h="366">
                    <a:moveTo>
                      <a:pt x="346" y="273"/>
                    </a:moveTo>
                    <a:cubicBezTo>
                      <a:pt x="367" y="293"/>
                      <a:pt x="367" y="326"/>
                      <a:pt x="346" y="346"/>
                    </a:cubicBezTo>
                    <a:cubicBezTo>
                      <a:pt x="326" y="366"/>
                      <a:pt x="294" y="366"/>
                      <a:pt x="273" y="346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73" y="0"/>
                      <a:pt x="73" y="0"/>
                      <a:pt x="73" y="0"/>
                    </a:cubicBezTo>
                    <a:lnTo>
                      <a:pt x="346" y="273"/>
                    </a:lnTo>
                    <a:close/>
                    <a:moveTo>
                      <a:pt x="346" y="273"/>
                    </a:moveTo>
                    <a:cubicBezTo>
                      <a:pt x="346" y="273"/>
                      <a:pt x="346" y="273"/>
                      <a:pt x="346" y="273"/>
                    </a:cubicBezTo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38100">
                <a:solidFill>
                  <a:schemeClr val="bg1">
                    <a:lumMod val="8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350"/>
              </a:p>
            </p:txBody>
          </p:sp>
          <p:grpSp>
            <p:nvGrpSpPr>
              <p:cNvPr id="137" name="Group 136">
                <a:extLst>
                  <a:ext uri="{FF2B5EF4-FFF2-40B4-BE49-F238E27FC236}">
                    <a16:creationId xmlns:a16="http://schemas.microsoft.com/office/drawing/2014/main" id="{C6BF006B-060A-8641-AF68-7E170FEA2BAF}"/>
                  </a:ext>
                </a:extLst>
              </p:cNvPr>
              <p:cNvGrpSpPr/>
              <p:nvPr/>
            </p:nvGrpSpPr>
            <p:grpSpPr>
              <a:xfrm>
                <a:off x="1235078" y="3224213"/>
                <a:ext cx="1771649" cy="1770064"/>
                <a:chOff x="1235078" y="3224213"/>
                <a:chExt cx="1771649" cy="1770064"/>
              </a:xfrm>
            </p:grpSpPr>
            <p:sp>
              <p:nvSpPr>
                <p:cNvPr id="140" name="Freeform 7">
                  <a:extLst>
                    <a:ext uri="{FF2B5EF4-FFF2-40B4-BE49-F238E27FC236}">
                      <a16:creationId xmlns:a16="http://schemas.microsoft.com/office/drawing/2014/main" id="{2AC3A6C5-ADEA-AD4A-9877-2B8D3A7255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235078" y="3224213"/>
                  <a:ext cx="1771649" cy="1770064"/>
                </a:xfrm>
                <a:custGeom>
                  <a:avLst/>
                  <a:gdLst>
                    <a:gd name="T0" fmla="*/ 702 w 822"/>
                    <a:gd name="T1" fmla="*/ 121 h 823"/>
                    <a:gd name="T2" fmla="*/ 822 w 822"/>
                    <a:gd name="T3" fmla="*/ 412 h 823"/>
                    <a:gd name="T4" fmla="*/ 702 w 822"/>
                    <a:gd name="T5" fmla="*/ 702 h 823"/>
                    <a:gd name="T6" fmla="*/ 411 w 822"/>
                    <a:gd name="T7" fmla="*/ 823 h 823"/>
                    <a:gd name="T8" fmla="*/ 120 w 822"/>
                    <a:gd name="T9" fmla="*/ 702 h 823"/>
                    <a:gd name="T10" fmla="*/ 0 w 822"/>
                    <a:gd name="T11" fmla="*/ 412 h 823"/>
                    <a:gd name="T12" fmla="*/ 120 w 822"/>
                    <a:gd name="T13" fmla="*/ 121 h 823"/>
                    <a:gd name="T14" fmla="*/ 411 w 822"/>
                    <a:gd name="T15" fmla="*/ 0 h 823"/>
                    <a:gd name="T16" fmla="*/ 702 w 822"/>
                    <a:gd name="T17" fmla="*/ 121 h 823"/>
                    <a:gd name="T18" fmla="*/ 772 w 822"/>
                    <a:gd name="T19" fmla="*/ 412 h 823"/>
                    <a:gd name="T20" fmla="*/ 666 w 822"/>
                    <a:gd name="T21" fmla="*/ 157 h 823"/>
                    <a:gd name="T22" fmla="*/ 411 w 822"/>
                    <a:gd name="T23" fmla="*/ 51 h 823"/>
                    <a:gd name="T24" fmla="*/ 156 w 822"/>
                    <a:gd name="T25" fmla="*/ 157 h 823"/>
                    <a:gd name="T26" fmla="*/ 50 w 822"/>
                    <a:gd name="T27" fmla="*/ 412 h 823"/>
                    <a:gd name="T28" fmla="*/ 156 w 822"/>
                    <a:gd name="T29" fmla="*/ 667 h 823"/>
                    <a:gd name="T30" fmla="*/ 411 w 822"/>
                    <a:gd name="T31" fmla="*/ 772 h 823"/>
                    <a:gd name="T32" fmla="*/ 666 w 822"/>
                    <a:gd name="T33" fmla="*/ 667 h 823"/>
                    <a:gd name="T34" fmla="*/ 772 w 822"/>
                    <a:gd name="T35" fmla="*/ 412 h 823"/>
                    <a:gd name="T36" fmla="*/ 772 w 822"/>
                    <a:gd name="T37" fmla="*/ 412 h 823"/>
                    <a:gd name="T38" fmla="*/ 772 w 822"/>
                    <a:gd name="T39" fmla="*/ 412 h 8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822" h="823">
                      <a:moveTo>
                        <a:pt x="702" y="121"/>
                      </a:moveTo>
                      <a:cubicBezTo>
                        <a:pt x="779" y="199"/>
                        <a:pt x="822" y="302"/>
                        <a:pt x="822" y="412"/>
                      </a:cubicBezTo>
                      <a:cubicBezTo>
                        <a:pt x="822" y="521"/>
                        <a:pt x="779" y="625"/>
                        <a:pt x="702" y="702"/>
                      </a:cubicBezTo>
                      <a:cubicBezTo>
                        <a:pt x="624" y="780"/>
                        <a:pt x="521" y="823"/>
                        <a:pt x="411" y="823"/>
                      </a:cubicBezTo>
                      <a:cubicBezTo>
                        <a:pt x="301" y="823"/>
                        <a:pt x="198" y="780"/>
                        <a:pt x="120" y="702"/>
                      </a:cubicBezTo>
                      <a:cubicBezTo>
                        <a:pt x="43" y="625"/>
                        <a:pt x="0" y="521"/>
                        <a:pt x="0" y="412"/>
                      </a:cubicBezTo>
                      <a:cubicBezTo>
                        <a:pt x="0" y="302"/>
                        <a:pt x="43" y="199"/>
                        <a:pt x="120" y="121"/>
                      </a:cubicBezTo>
                      <a:cubicBezTo>
                        <a:pt x="198" y="43"/>
                        <a:pt x="301" y="0"/>
                        <a:pt x="411" y="0"/>
                      </a:cubicBezTo>
                      <a:cubicBezTo>
                        <a:pt x="521" y="0"/>
                        <a:pt x="624" y="43"/>
                        <a:pt x="702" y="121"/>
                      </a:cubicBezTo>
                      <a:close/>
                      <a:moveTo>
                        <a:pt x="772" y="412"/>
                      </a:moveTo>
                      <a:cubicBezTo>
                        <a:pt x="772" y="315"/>
                        <a:pt x="734" y="225"/>
                        <a:pt x="666" y="157"/>
                      </a:cubicBezTo>
                      <a:cubicBezTo>
                        <a:pt x="598" y="89"/>
                        <a:pt x="507" y="51"/>
                        <a:pt x="411" y="51"/>
                      </a:cubicBezTo>
                      <a:cubicBezTo>
                        <a:pt x="315" y="51"/>
                        <a:pt x="224" y="89"/>
                        <a:pt x="156" y="157"/>
                      </a:cubicBezTo>
                      <a:cubicBezTo>
                        <a:pt x="88" y="225"/>
                        <a:pt x="50" y="315"/>
                        <a:pt x="50" y="412"/>
                      </a:cubicBezTo>
                      <a:cubicBezTo>
                        <a:pt x="50" y="508"/>
                        <a:pt x="88" y="599"/>
                        <a:pt x="156" y="667"/>
                      </a:cubicBezTo>
                      <a:cubicBezTo>
                        <a:pt x="224" y="735"/>
                        <a:pt x="315" y="772"/>
                        <a:pt x="411" y="772"/>
                      </a:cubicBezTo>
                      <a:cubicBezTo>
                        <a:pt x="507" y="772"/>
                        <a:pt x="598" y="735"/>
                        <a:pt x="666" y="667"/>
                      </a:cubicBezTo>
                      <a:cubicBezTo>
                        <a:pt x="734" y="599"/>
                        <a:pt x="772" y="508"/>
                        <a:pt x="772" y="412"/>
                      </a:cubicBezTo>
                      <a:close/>
                      <a:moveTo>
                        <a:pt x="772" y="412"/>
                      </a:moveTo>
                      <a:cubicBezTo>
                        <a:pt x="772" y="412"/>
                        <a:pt x="772" y="412"/>
                        <a:pt x="772" y="412"/>
                      </a:cubicBezTo>
                    </a:path>
                  </a:pathLst>
                </a:custGeom>
                <a:solidFill>
                  <a:schemeClr val="accent1"/>
                </a:solidFill>
                <a:ln w="19050">
                  <a:solidFill>
                    <a:schemeClr val="accent1"/>
                  </a:solidFill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 sz="1350"/>
                </a:p>
              </p:txBody>
            </p:sp>
            <p:sp>
              <p:nvSpPr>
                <p:cNvPr id="141" name="Freeform 8">
                  <a:extLst>
                    <a:ext uri="{FF2B5EF4-FFF2-40B4-BE49-F238E27FC236}">
                      <a16:creationId xmlns:a16="http://schemas.microsoft.com/office/drawing/2014/main" id="{E35C143B-17DF-A94F-ADED-C039600844E7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803526" y="4789488"/>
                  <a:ext cx="88900" cy="90488"/>
                </a:xfrm>
                <a:custGeom>
                  <a:avLst/>
                  <a:gdLst>
                    <a:gd name="T0" fmla="*/ 41 w 41"/>
                    <a:gd name="T1" fmla="*/ 26 h 42"/>
                    <a:gd name="T2" fmla="*/ 26 w 41"/>
                    <a:gd name="T3" fmla="*/ 42 h 42"/>
                    <a:gd name="T4" fmla="*/ 0 w 41"/>
                    <a:gd name="T5" fmla="*/ 16 h 42"/>
                    <a:gd name="T6" fmla="*/ 8 w 41"/>
                    <a:gd name="T7" fmla="*/ 8 h 42"/>
                    <a:gd name="T8" fmla="*/ 16 w 41"/>
                    <a:gd name="T9" fmla="*/ 0 h 42"/>
                    <a:gd name="T10" fmla="*/ 41 w 41"/>
                    <a:gd name="T11" fmla="*/ 26 h 42"/>
                    <a:gd name="T12" fmla="*/ 41 w 41"/>
                    <a:gd name="T13" fmla="*/ 26 h 42"/>
                    <a:gd name="T14" fmla="*/ 41 w 41"/>
                    <a:gd name="T15" fmla="*/ 26 h 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1" h="42">
                      <a:moveTo>
                        <a:pt x="41" y="26"/>
                      </a:moveTo>
                      <a:cubicBezTo>
                        <a:pt x="26" y="42"/>
                        <a:pt x="26" y="42"/>
                        <a:pt x="26" y="42"/>
                      </a:cubicBezTo>
                      <a:cubicBezTo>
                        <a:pt x="0" y="16"/>
                        <a:pt x="0" y="16"/>
                        <a:pt x="0" y="16"/>
                      </a:cubicBezTo>
                      <a:cubicBezTo>
                        <a:pt x="2" y="14"/>
                        <a:pt x="5" y="11"/>
                        <a:pt x="8" y="8"/>
                      </a:cubicBezTo>
                      <a:cubicBezTo>
                        <a:pt x="10" y="6"/>
                        <a:pt x="13" y="3"/>
                        <a:pt x="16" y="0"/>
                      </a:cubicBezTo>
                      <a:lnTo>
                        <a:pt x="41" y="26"/>
                      </a:lnTo>
                      <a:close/>
                      <a:moveTo>
                        <a:pt x="41" y="26"/>
                      </a:moveTo>
                      <a:cubicBezTo>
                        <a:pt x="41" y="26"/>
                        <a:pt x="41" y="26"/>
                        <a:pt x="41" y="26"/>
                      </a:cubicBezTo>
                    </a:path>
                  </a:pathLst>
                </a:custGeom>
                <a:solidFill>
                  <a:schemeClr val="accent1"/>
                </a:solidFill>
                <a:ln w="19050">
                  <a:solidFill>
                    <a:schemeClr val="accent1"/>
                  </a:solidFill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 sz="1350"/>
                </a:p>
              </p:txBody>
            </p:sp>
          </p:grpSp>
          <p:sp>
            <p:nvSpPr>
              <p:cNvPr id="138" name="Freeform 5">
                <a:extLst>
                  <a:ext uri="{FF2B5EF4-FFF2-40B4-BE49-F238E27FC236}">
                    <a16:creationId xmlns:a16="http://schemas.microsoft.com/office/drawing/2014/main" id="{D3715AB3-B6C1-4F41-9866-1EA656241D9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33463" y="3025776"/>
                <a:ext cx="2719388" cy="2711450"/>
              </a:xfrm>
              <a:custGeom>
                <a:avLst/>
                <a:gdLst>
                  <a:gd name="T0" fmla="*/ 1232 w 1261"/>
                  <a:gd name="T1" fmla="*/ 1091 h 1261"/>
                  <a:gd name="T2" fmla="*/ 1261 w 1261"/>
                  <a:gd name="T3" fmla="*/ 1162 h 1261"/>
                  <a:gd name="T4" fmla="*/ 1232 w 1261"/>
                  <a:gd name="T5" fmla="*/ 1232 h 1261"/>
                  <a:gd name="T6" fmla="*/ 1162 w 1261"/>
                  <a:gd name="T7" fmla="*/ 1261 h 1261"/>
                  <a:gd name="T8" fmla="*/ 1091 w 1261"/>
                  <a:gd name="T9" fmla="*/ 1232 h 1261"/>
                  <a:gd name="T10" fmla="*/ 801 w 1261"/>
                  <a:gd name="T11" fmla="*/ 942 h 1261"/>
                  <a:gd name="T12" fmla="*/ 794 w 1261"/>
                  <a:gd name="T13" fmla="*/ 925 h 1261"/>
                  <a:gd name="T14" fmla="*/ 801 w 1261"/>
                  <a:gd name="T15" fmla="*/ 908 h 1261"/>
                  <a:gd name="T16" fmla="*/ 813 w 1261"/>
                  <a:gd name="T17" fmla="*/ 896 h 1261"/>
                  <a:gd name="T18" fmla="*/ 784 w 1261"/>
                  <a:gd name="T19" fmla="*/ 868 h 1261"/>
                  <a:gd name="T20" fmla="*/ 504 w 1261"/>
                  <a:gd name="T21" fmla="*/ 963 h 1261"/>
                  <a:gd name="T22" fmla="*/ 179 w 1261"/>
                  <a:gd name="T23" fmla="*/ 828 h 1261"/>
                  <a:gd name="T24" fmla="*/ 179 w 1261"/>
                  <a:gd name="T25" fmla="*/ 179 h 1261"/>
                  <a:gd name="T26" fmla="*/ 829 w 1261"/>
                  <a:gd name="T27" fmla="*/ 179 h 1261"/>
                  <a:gd name="T28" fmla="*/ 868 w 1261"/>
                  <a:gd name="T29" fmla="*/ 784 h 1261"/>
                  <a:gd name="T30" fmla="*/ 896 w 1261"/>
                  <a:gd name="T31" fmla="*/ 812 h 1261"/>
                  <a:gd name="T32" fmla="*/ 908 w 1261"/>
                  <a:gd name="T33" fmla="*/ 801 h 1261"/>
                  <a:gd name="T34" fmla="*/ 942 w 1261"/>
                  <a:gd name="T35" fmla="*/ 801 h 1261"/>
                  <a:gd name="T36" fmla="*/ 1232 w 1261"/>
                  <a:gd name="T37" fmla="*/ 1091 h 1261"/>
                  <a:gd name="T38" fmla="*/ 1198 w 1261"/>
                  <a:gd name="T39" fmla="*/ 1198 h 1261"/>
                  <a:gd name="T40" fmla="*/ 1198 w 1261"/>
                  <a:gd name="T41" fmla="*/ 1125 h 1261"/>
                  <a:gd name="T42" fmla="*/ 925 w 1261"/>
                  <a:gd name="T43" fmla="*/ 852 h 1261"/>
                  <a:gd name="T44" fmla="*/ 852 w 1261"/>
                  <a:gd name="T45" fmla="*/ 925 h 1261"/>
                  <a:gd name="T46" fmla="*/ 1125 w 1261"/>
                  <a:gd name="T47" fmla="*/ 1198 h 1261"/>
                  <a:gd name="T48" fmla="*/ 1198 w 1261"/>
                  <a:gd name="T49" fmla="*/ 1198 h 1261"/>
                  <a:gd name="T50" fmla="*/ 915 w 1261"/>
                  <a:gd name="T51" fmla="*/ 504 h 1261"/>
                  <a:gd name="T52" fmla="*/ 795 w 1261"/>
                  <a:gd name="T53" fmla="*/ 213 h 1261"/>
                  <a:gd name="T54" fmla="*/ 504 w 1261"/>
                  <a:gd name="T55" fmla="*/ 92 h 1261"/>
                  <a:gd name="T56" fmla="*/ 213 w 1261"/>
                  <a:gd name="T57" fmla="*/ 213 h 1261"/>
                  <a:gd name="T58" fmla="*/ 93 w 1261"/>
                  <a:gd name="T59" fmla="*/ 504 h 1261"/>
                  <a:gd name="T60" fmla="*/ 213 w 1261"/>
                  <a:gd name="T61" fmla="*/ 794 h 1261"/>
                  <a:gd name="T62" fmla="*/ 504 w 1261"/>
                  <a:gd name="T63" fmla="*/ 915 h 1261"/>
                  <a:gd name="T64" fmla="*/ 795 w 1261"/>
                  <a:gd name="T65" fmla="*/ 794 h 1261"/>
                  <a:gd name="T66" fmla="*/ 915 w 1261"/>
                  <a:gd name="T67" fmla="*/ 504 h 1261"/>
                  <a:gd name="T68" fmla="*/ 847 w 1261"/>
                  <a:gd name="T69" fmla="*/ 862 h 1261"/>
                  <a:gd name="T70" fmla="*/ 862 w 1261"/>
                  <a:gd name="T71" fmla="*/ 846 h 1261"/>
                  <a:gd name="T72" fmla="*/ 837 w 1261"/>
                  <a:gd name="T73" fmla="*/ 820 h 1261"/>
                  <a:gd name="T74" fmla="*/ 829 w 1261"/>
                  <a:gd name="T75" fmla="*/ 828 h 1261"/>
                  <a:gd name="T76" fmla="*/ 821 w 1261"/>
                  <a:gd name="T77" fmla="*/ 836 h 1261"/>
                  <a:gd name="T78" fmla="*/ 847 w 1261"/>
                  <a:gd name="T79" fmla="*/ 862 h 1261"/>
                  <a:gd name="T80" fmla="*/ 847 w 1261"/>
                  <a:gd name="T81" fmla="*/ 862 h 1261"/>
                  <a:gd name="T82" fmla="*/ 847 w 1261"/>
                  <a:gd name="T83" fmla="*/ 862 h 1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261" h="1261">
                    <a:moveTo>
                      <a:pt x="1232" y="1091"/>
                    </a:moveTo>
                    <a:cubicBezTo>
                      <a:pt x="1252" y="1111"/>
                      <a:pt x="1261" y="1136"/>
                      <a:pt x="1261" y="1162"/>
                    </a:cubicBezTo>
                    <a:cubicBezTo>
                      <a:pt x="1261" y="1187"/>
                      <a:pt x="1252" y="1213"/>
                      <a:pt x="1232" y="1232"/>
                    </a:cubicBezTo>
                    <a:cubicBezTo>
                      <a:pt x="1213" y="1251"/>
                      <a:pt x="1187" y="1261"/>
                      <a:pt x="1162" y="1261"/>
                    </a:cubicBezTo>
                    <a:cubicBezTo>
                      <a:pt x="1136" y="1261"/>
                      <a:pt x="1111" y="1251"/>
                      <a:pt x="1091" y="1232"/>
                    </a:cubicBezTo>
                    <a:cubicBezTo>
                      <a:pt x="801" y="942"/>
                      <a:pt x="801" y="942"/>
                      <a:pt x="801" y="942"/>
                    </a:cubicBezTo>
                    <a:cubicBezTo>
                      <a:pt x="797" y="937"/>
                      <a:pt x="794" y="931"/>
                      <a:pt x="794" y="925"/>
                    </a:cubicBezTo>
                    <a:cubicBezTo>
                      <a:pt x="794" y="918"/>
                      <a:pt x="797" y="912"/>
                      <a:pt x="801" y="908"/>
                    </a:cubicBezTo>
                    <a:cubicBezTo>
                      <a:pt x="813" y="896"/>
                      <a:pt x="813" y="896"/>
                      <a:pt x="813" y="896"/>
                    </a:cubicBezTo>
                    <a:cubicBezTo>
                      <a:pt x="784" y="868"/>
                      <a:pt x="784" y="868"/>
                      <a:pt x="784" y="868"/>
                    </a:cubicBezTo>
                    <a:cubicBezTo>
                      <a:pt x="702" y="931"/>
                      <a:pt x="603" y="963"/>
                      <a:pt x="504" y="963"/>
                    </a:cubicBezTo>
                    <a:cubicBezTo>
                      <a:pt x="386" y="963"/>
                      <a:pt x="269" y="918"/>
                      <a:pt x="179" y="828"/>
                    </a:cubicBezTo>
                    <a:cubicBezTo>
                      <a:pt x="0" y="649"/>
                      <a:pt x="0" y="358"/>
                      <a:pt x="179" y="179"/>
                    </a:cubicBezTo>
                    <a:cubicBezTo>
                      <a:pt x="358" y="0"/>
                      <a:pt x="650" y="0"/>
                      <a:pt x="829" y="179"/>
                    </a:cubicBezTo>
                    <a:cubicBezTo>
                      <a:pt x="994" y="344"/>
                      <a:pt x="1007" y="604"/>
                      <a:pt x="868" y="784"/>
                    </a:cubicBezTo>
                    <a:cubicBezTo>
                      <a:pt x="896" y="812"/>
                      <a:pt x="896" y="812"/>
                      <a:pt x="896" y="812"/>
                    </a:cubicBezTo>
                    <a:cubicBezTo>
                      <a:pt x="908" y="801"/>
                      <a:pt x="908" y="801"/>
                      <a:pt x="908" y="801"/>
                    </a:cubicBezTo>
                    <a:cubicBezTo>
                      <a:pt x="917" y="791"/>
                      <a:pt x="933" y="791"/>
                      <a:pt x="942" y="801"/>
                    </a:cubicBezTo>
                    <a:lnTo>
                      <a:pt x="1232" y="1091"/>
                    </a:lnTo>
                    <a:close/>
                    <a:moveTo>
                      <a:pt x="1198" y="1198"/>
                    </a:moveTo>
                    <a:cubicBezTo>
                      <a:pt x="1219" y="1178"/>
                      <a:pt x="1219" y="1145"/>
                      <a:pt x="1198" y="1125"/>
                    </a:cubicBezTo>
                    <a:cubicBezTo>
                      <a:pt x="925" y="852"/>
                      <a:pt x="925" y="852"/>
                      <a:pt x="925" y="852"/>
                    </a:cubicBezTo>
                    <a:cubicBezTo>
                      <a:pt x="852" y="925"/>
                      <a:pt x="852" y="925"/>
                      <a:pt x="852" y="925"/>
                    </a:cubicBezTo>
                    <a:cubicBezTo>
                      <a:pt x="1125" y="1198"/>
                      <a:pt x="1125" y="1198"/>
                      <a:pt x="1125" y="1198"/>
                    </a:cubicBezTo>
                    <a:cubicBezTo>
                      <a:pt x="1146" y="1218"/>
                      <a:pt x="1178" y="1218"/>
                      <a:pt x="1198" y="1198"/>
                    </a:cubicBezTo>
                    <a:close/>
                    <a:moveTo>
                      <a:pt x="915" y="504"/>
                    </a:moveTo>
                    <a:cubicBezTo>
                      <a:pt x="915" y="394"/>
                      <a:pt x="872" y="291"/>
                      <a:pt x="795" y="213"/>
                    </a:cubicBezTo>
                    <a:cubicBezTo>
                      <a:pt x="717" y="135"/>
                      <a:pt x="614" y="92"/>
                      <a:pt x="504" y="92"/>
                    </a:cubicBezTo>
                    <a:cubicBezTo>
                      <a:pt x="394" y="92"/>
                      <a:pt x="291" y="135"/>
                      <a:pt x="213" y="213"/>
                    </a:cubicBezTo>
                    <a:cubicBezTo>
                      <a:pt x="136" y="291"/>
                      <a:pt x="93" y="394"/>
                      <a:pt x="93" y="504"/>
                    </a:cubicBezTo>
                    <a:cubicBezTo>
                      <a:pt x="93" y="613"/>
                      <a:pt x="136" y="717"/>
                      <a:pt x="213" y="794"/>
                    </a:cubicBezTo>
                    <a:cubicBezTo>
                      <a:pt x="291" y="872"/>
                      <a:pt x="394" y="915"/>
                      <a:pt x="504" y="915"/>
                    </a:cubicBezTo>
                    <a:cubicBezTo>
                      <a:pt x="614" y="915"/>
                      <a:pt x="717" y="872"/>
                      <a:pt x="795" y="794"/>
                    </a:cubicBezTo>
                    <a:cubicBezTo>
                      <a:pt x="872" y="717"/>
                      <a:pt x="915" y="613"/>
                      <a:pt x="915" y="504"/>
                    </a:cubicBezTo>
                    <a:close/>
                    <a:moveTo>
                      <a:pt x="847" y="862"/>
                    </a:moveTo>
                    <a:cubicBezTo>
                      <a:pt x="862" y="846"/>
                      <a:pt x="862" y="846"/>
                      <a:pt x="862" y="846"/>
                    </a:cubicBezTo>
                    <a:cubicBezTo>
                      <a:pt x="837" y="820"/>
                      <a:pt x="837" y="820"/>
                      <a:pt x="837" y="820"/>
                    </a:cubicBezTo>
                    <a:cubicBezTo>
                      <a:pt x="834" y="823"/>
                      <a:pt x="831" y="826"/>
                      <a:pt x="829" y="828"/>
                    </a:cubicBezTo>
                    <a:cubicBezTo>
                      <a:pt x="826" y="831"/>
                      <a:pt x="823" y="834"/>
                      <a:pt x="821" y="836"/>
                    </a:cubicBezTo>
                    <a:lnTo>
                      <a:pt x="847" y="862"/>
                    </a:lnTo>
                    <a:close/>
                    <a:moveTo>
                      <a:pt x="847" y="862"/>
                    </a:moveTo>
                    <a:cubicBezTo>
                      <a:pt x="847" y="862"/>
                      <a:pt x="847" y="862"/>
                      <a:pt x="847" y="862"/>
                    </a:cubicBezTo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350"/>
              </a:p>
            </p:txBody>
          </p:sp>
          <p:sp>
            <p:nvSpPr>
              <p:cNvPr id="139" name="Freeform 9">
                <a:extLst>
                  <a:ext uri="{FF2B5EF4-FFF2-40B4-BE49-F238E27FC236}">
                    <a16:creationId xmlns:a16="http://schemas.microsoft.com/office/drawing/2014/main" id="{C17379CB-AD76-254D-8F66-2E89B29CC47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41447" y="3333754"/>
                <a:ext cx="1557340" cy="1550991"/>
              </a:xfrm>
              <a:custGeom>
                <a:avLst/>
                <a:gdLst>
                  <a:gd name="T0" fmla="*/ 616 w 722"/>
                  <a:gd name="T1" fmla="*/ 106 h 721"/>
                  <a:gd name="T2" fmla="*/ 722 w 722"/>
                  <a:gd name="T3" fmla="*/ 361 h 721"/>
                  <a:gd name="T4" fmla="*/ 616 w 722"/>
                  <a:gd name="T5" fmla="*/ 616 h 721"/>
                  <a:gd name="T6" fmla="*/ 361 w 722"/>
                  <a:gd name="T7" fmla="*/ 721 h 721"/>
                  <a:gd name="T8" fmla="*/ 106 w 722"/>
                  <a:gd name="T9" fmla="*/ 616 h 721"/>
                  <a:gd name="T10" fmla="*/ 0 w 722"/>
                  <a:gd name="T11" fmla="*/ 361 h 721"/>
                  <a:gd name="T12" fmla="*/ 106 w 722"/>
                  <a:gd name="T13" fmla="*/ 106 h 721"/>
                  <a:gd name="T14" fmla="*/ 361 w 722"/>
                  <a:gd name="T15" fmla="*/ 0 h 721"/>
                  <a:gd name="T16" fmla="*/ 616 w 722"/>
                  <a:gd name="T17" fmla="*/ 106 h 721"/>
                  <a:gd name="T18" fmla="*/ 582 w 722"/>
                  <a:gd name="T19" fmla="*/ 582 h 721"/>
                  <a:gd name="T20" fmla="*/ 582 w 722"/>
                  <a:gd name="T21" fmla="*/ 140 h 721"/>
                  <a:gd name="T22" fmla="*/ 361 w 722"/>
                  <a:gd name="T23" fmla="*/ 48 h 721"/>
                  <a:gd name="T24" fmla="*/ 140 w 722"/>
                  <a:gd name="T25" fmla="*/ 140 h 721"/>
                  <a:gd name="T26" fmla="*/ 140 w 722"/>
                  <a:gd name="T27" fmla="*/ 582 h 721"/>
                  <a:gd name="T28" fmla="*/ 361 w 722"/>
                  <a:gd name="T29" fmla="*/ 673 h 721"/>
                  <a:gd name="T30" fmla="*/ 582 w 722"/>
                  <a:gd name="T31" fmla="*/ 582 h 721"/>
                  <a:gd name="T32" fmla="*/ 582 w 722"/>
                  <a:gd name="T33" fmla="*/ 582 h 721"/>
                  <a:gd name="T34" fmla="*/ 582 w 722"/>
                  <a:gd name="T35" fmla="*/ 582 h 7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722" h="721">
                    <a:moveTo>
                      <a:pt x="616" y="106"/>
                    </a:moveTo>
                    <a:cubicBezTo>
                      <a:pt x="684" y="174"/>
                      <a:pt x="722" y="264"/>
                      <a:pt x="722" y="361"/>
                    </a:cubicBezTo>
                    <a:cubicBezTo>
                      <a:pt x="722" y="457"/>
                      <a:pt x="684" y="548"/>
                      <a:pt x="616" y="616"/>
                    </a:cubicBezTo>
                    <a:cubicBezTo>
                      <a:pt x="548" y="684"/>
                      <a:pt x="457" y="721"/>
                      <a:pt x="361" y="721"/>
                    </a:cubicBezTo>
                    <a:cubicBezTo>
                      <a:pt x="265" y="721"/>
                      <a:pt x="174" y="684"/>
                      <a:pt x="106" y="616"/>
                    </a:cubicBezTo>
                    <a:cubicBezTo>
                      <a:pt x="38" y="548"/>
                      <a:pt x="0" y="457"/>
                      <a:pt x="0" y="361"/>
                    </a:cubicBezTo>
                    <a:cubicBezTo>
                      <a:pt x="0" y="264"/>
                      <a:pt x="38" y="174"/>
                      <a:pt x="106" y="106"/>
                    </a:cubicBezTo>
                    <a:cubicBezTo>
                      <a:pt x="174" y="38"/>
                      <a:pt x="265" y="0"/>
                      <a:pt x="361" y="0"/>
                    </a:cubicBezTo>
                    <a:cubicBezTo>
                      <a:pt x="457" y="0"/>
                      <a:pt x="548" y="38"/>
                      <a:pt x="616" y="106"/>
                    </a:cubicBezTo>
                    <a:close/>
                    <a:moveTo>
                      <a:pt x="582" y="582"/>
                    </a:moveTo>
                    <a:cubicBezTo>
                      <a:pt x="704" y="460"/>
                      <a:pt x="704" y="262"/>
                      <a:pt x="582" y="140"/>
                    </a:cubicBezTo>
                    <a:cubicBezTo>
                      <a:pt x="523" y="81"/>
                      <a:pt x="444" y="48"/>
                      <a:pt x="361" y="48"/>
                    </a:cubicBezTo>
                    <a:cubicBezTo>
                      <a:pt x="278" y="48"/>
                      <a:pt x="199" y="81"/>
                      <a:pt x="140" y="140"/>
                    </a:cubicBezTo>
                    <a:cubicBezTo>
                      <a:pt x="18" y="262"/>
                      <a:pt x="18" y="460"/>
                      <a:pt x="140" y="582"/>
                    </a:cubicBezTo>
                    <a:cubicBezTo>
                      <a:pt x="199" y="641"/>
                      <a:pt x="278" y="673"/>
                      <a:pt x="361" y="673"/>
                    </a:cubicBezTo>
                    <a:cubicBezTo>
                      <a:pt x="444" y="673"/>
                      <a:pt x="523" y="641"/>
                      <a:pt x="582" y="582"/>
                    </a:cubicBezTo>
                    <a:close/>
                    <a:moveTo>
                      <a:pt x="582" y="582"/>
                    </a:moveTo>
                    <a:cubicBezTo>
                      <a:pt x="582" y="582"/>
                      <a:pt x="582" y="582"/>
                      <a:pt x="582" y="582"/>
                    </a:cubicBezTo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350"/>
              </a:p>
            </p:txBody>
          </p:sp>
        </p:grpSp>
      </p:grpSp>
      <p:pic>
        <p:nvPicPr>
          <p:cNvPr id="2070" name="Picture 22" descr="Graph circle icon - Transparent PNG &amp; SVG vector file">
            <a:extLst>
              <a:ext uri="{FF2B5EF4-FFF2-40B4-BE49-F238E27FC236}">
                <a16:creationId xmlns:a16="http://schemas.microsoft.com/office/drawing/2014/main" id="{E87982BC-3876-DA41-9698-2818BFFC6B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8417" y="3562166"/>
            <a:ext cx="828081" cy="828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6416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494231" y="4224"/>
            <a:ext cx="4795520" cy="626222"/>
          </a:xfrm>
        </p:spPr>
        <p:txBody>
          <a:bodyPr>
            <a:normAutofit/>
          </a:bodyPr>
          <a:lstStyle/>
          <a:p>
            <a:pPr algn="ctr">
              <a:spcAft>
                <a:spcPts val="600"/>
              </a:spcAft>
            </a:pPr>
            <a:r>
              <a:rPr lang="en-US" dirty="0"/>
              <a:t>Why Ply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FD938ED-6840-AD4A-B0E3-9EC64D906BCE}"/>
              </a:ext>
            </a:extLst>
          </p:cNvPr>
          <p:cNvGrpSpPr/>
          <p:nvPr/>
        </p:nvGrpSpPr>
        <p:grpSpPr>
          <a:xfrm>
            <a:off x="0" y="571500"/>
            <a:ext cx="9128818" cy="4572000"/>
            <a:chOff x="945531" y="1196817"/>
            <a:chExt cx="6980483" cy="3607793"/>
          </a:xfrm>
        </p:grpSpPr>
        <p:sp>
          <p:nvSpPr>
            <p:cNvPr id="6" name="Freeform 5"/>
            <p:cNvSpPr>
              <a:spLocks/>
            </p:cNvSpPr>
            <p:nvPr/>
          </p:nvSpPr>
          <p:spPr bwMode="auto">
            <a:xfrm>
              <a:off x="4625203" y="3227372"/>
              <a:ext cx="1226315" cy="1577238"/>
            </a:xfrm>
            <a:custGeom>
              <a:avLst/>
              <a:gdLst>
                <a:gd name="T0" fmla="*/ 0 w 922"/>
                <a:gd name="T1" fmla="*/ 1044 h 1374"/>
                <a:gd name="T2" fmla="*/ 0 w 922"/>
                <a:gd name="T3" fmla="*/ 0 h 1374"/>
                <a:gd name="T4" fmla="*/ 922 w 922"/>
                <a:gd name="T5" fmla="*/ 0 h 1374"/>
                <a:gd name="T6" fmla="*/ 922 w 922"/>
                <a:gd name="T7" fmla="*/ 1044 h 1374"/>
                <a:gd name="T8" fmla="*/ 452 w 922"/>
                <a:gd name="T9" fmla="*/ 1374 h 1374"/>
                <a:gd name="T10" fmla="*/ 0 w 922"/>
                <a:gd name="T11" fmla="*/ 1044 h 1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2" h="1374">
                  <a:moveTo>
                    <a:pt x="0" y="1044"/>
                  </a:moveTo>
                  <a:lnTo>
                    <a:pt x="0" y="0"/>
                  </a:lnTo>
                  <a:lnTo>
                    <a:pt x="922" y="0"/>
                  </a:lnTo>
                  <a:lnTo>
                    <a:pt x="922" y="1044"/>
                  </a:lnTo>
                  <a:lnTo>
                    <a:pt x="452" y="1374"/>
                  </a:lnTo>
                  <a:lnTo>
                    <a:pt x="0" y="1044"/>
                  </a:lnTo>
                  <a:close/>
                </a:path>
              </a:pathLst>
            </a:custGeom>
            <a:gradFill>
              <a:gsLst>
                <a:gs pos="45000">
                  <a:schemeClr val="accent1"/>
                </a:gs>
                <a:gs pos="0">
                  <a:schemeClr val="accent1"/>
                </a:gs>
                <a:gs pos="100000">
                  <a:schemeClr val="accent1">
                    <a:lumMod val="75000"/>
                  </a:schemeClr>
                </a:gs>
              </a:gsLst>
              <a:lin ang="16200000" scaled="1"/>
            </a:gradFill>
            <a:ln w="9525">
              <a:noFill/>
              <a:round/>
              <a:headEnd/>
              <a:tailEnd/>
            </a:ln>
          </p:spPr>
          <p:txBody>
            <a:bodyPr vert="horz" wrap="square" lIns="0" tIns="0" rIns="0" bIns="0" numCol="1" anchor="ctr" anchorCtr="1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sz="33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03</a:t>
              </a:r>
            </a:p>
          </p:txBody>
        </p:sp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4625203" y="3227373"/>
              <a:ext cx="645079" cy="417842"/>
            </a:xfrm>
            <a:custGeom>
              <a:avLst/>
              <a:gdLst>
                <a:gd name="T0" fmla="*/ 276 w 485"/>
                <a:gd name="T1" fmla="*/ 364 h 364"/>
                <a:gd name="T2" fmla="*/ 0 w 485"/>
                <a:gd name="T3" fmla="*/ 0 h 364"/>
                <a:gd name="T4" fmla="*/ 485 w 485"/>
                <a:gd name="T5" fmla="*/ 0 h 364"/>
                <a:gd name="T6" fmla="*/ 276 w 485"/>
                <a:gd name="T7" fmla="*/ 364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5" h="364">
                  <a:moveTo>
                    <a:pt x="276" y="364"/>
                  </a:moveTo>
                  <a:lnTo>
                    <a:pt x="0" y="0"/>
                  </a:lnTo>
                  <a:lnTo>
                    <a:pt x="485" y="0"/>
                  </a:lnTo>
                  <a:lnTo>
                    <a:pt x="276" y="36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2852781" y="3224039"/>
              <a:ext cx="1228975" cy="1577238"/>
            </a:xfrm>
            <a:custGeom>
              <a:avLst/>
              <a:gdLst>
                <a:gd name="T0" fmla="*/ 0 w 924"/>
                <a:gd name="T1" fmla="*/ 1044 h 1374"/>
                <a:gd name="T2" fmla="*/ 0 w 924"/>
                <a:gd name="T3" fmla="*/ 0 h 1374"/>
                <a:gd name="T4" fmla="*/ 924 w 924"/>
                <a:gd name="T5" fmla="*/ 0 h 1374"/>
                <a:gd name="T6" fmla="*/ 924 w 924"/>
                <a:gd name="T7" fmla="*/ 1044 h 1374"/>
                <a:gd name="T8" fmla="*/ 452 w 924"/>
                <a:gd name="T9" fmla="*/ 1374 h 1374"/>
                <a:gd name="T10" fmla="*/ 0 w 924"/>
                <a:gd name="T11" fmla="*/ 1044 h 1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4" h="1374">
                  <a:moveTo>
                    <a:pt x="0" y="1044"/>
                  </a:moveTo>
                  <a:lnTo>
                    <a:pt x="0" y="0"/>
                  </a:lnTo>
                  <a:lnTo>
                    <a:pt x="924" y="0"/>
                  </a:lnTo>
                  <a:lnTo>
                    <a:pt x="924" y="1044"/>
                  </a:lnTo>
                  <a:lnTo>
                    <a:pt x="452" y="1374"/>
                  </a:lnTo>
                  <a:lnTo>
                    <a:pt x="0" y="1044"/>
                  </a:lnTo>
                  <a:close/>
                </a:path>
              </a:pathLst>
            </a:custGeom>
            <a:gradFill>
              <a:gsLst>
                <a:gs pos="45000">
                  <a:schemeClr val="accent1"/>
                </a:gs>
                <a:gs pos="0">
                  <a:schemeClr val="accent1"/>
                </a:gs>
                <a:gs pos="100000">
                  <a:schemeClr val="accent1">
                    <a:lumMod val="75000"/>
                  </a:schemeClr>
                </a:gs>
              </a:gsLst>
              <a:lin ang="16200000" scaled="1"/>
            </a:gradFill>
            <a:ln w="9525">
              <a:noFill/>
              <a:round/>
              <a:headEnd/>
              <a:tailEnd/>
            </a:ln>
          </p:spPr>
          <p:txBody>
            <a:bodyPr vert="horz" wrap="square" lIns="0" tIns="0" rIns="0" bIns="0" numCol="1" anchor="ctr" anchorCtr="1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sz="33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02</a:t>
              </a:r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2852781" y="3224040"/>
              <a:ext cx="645079" cy="417842"/>
            </a:xfrm>
            <a:custGeom>
              <a:avLst/>
              <a:gdLst>
                <a:gd name="T0" fmla="*/ 276 w 485"/>
                <a:gd name="T1" fmla="*/ 364 h 364"/>
                <a:gd name="T2" fmla="*/ 0 w 485"/>
                <a:gd name="T3" fmla="*/ 0 h 364"/>
                <a:gd name="T4" fmla="*/ 485 w 485"/>
                <a:gd name="T5" fmla="*/ 0 h 364"/>
                <a:gd name="T6" fmla="*/ 276 w 485"/>
                <a:gd name="T7" fmla="*/ 364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5" h="364">
                  <a:moveTo>
                    <a:pt x="276" y="364"/>
                  </a:moveTo>
                  <a:lnTo>
                    <a:pt x="0" y="0"/>
                  </a:lnTo>
                  <a:lnTo>
                    <a:pt x="485" y="0"/>
                  </a:lnTo>
                  <a:lnTo>
                    <a:pt x="276" y="364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Freeform 11"/>
            <p:cNvSpPr>
              <a:spLocks/>
            </p:cNvSpPr>
            <p:nvPr/>
          </p:nvSpPr>
          <p:spPr bwMode="auto">
            <a:xfrm>
              <a:off x="6325019" y="3227372"/>
              <a:ext cx="1230305" cy="1577238"/>
            </a:xfrm>
            <a:custGeom>
              <a:avLst/>
              <a:gdLst>
                <a:gd name="T0" fmla="*/ 0 w 925"/>
                <a:gd name="T1" fmla="*/ 1044 h 1374"/>
                <a:gd name="T2" fmla="*/ 0 w 925"/>
                <a:gd name="T3" fmla="*/ 0 h 1374"/>
                <a:gd name="T4" fmla="*/ 925 w 925"/>
                <a:gd name="T5" fmla="*/ 0 h 1374"/>
                <a:gd name="T6" fmla="*/ 925 w 925"/>
                <a:gd name="T7" fmla="*/ 1044 h 1374"/>
                <a:gd name="T8" fmla="*/ 453 w 925"/>
                <a:gd name="T9" fmla="*/ 1374 h 1374"/>
                <a:gd name="T10" fmla="*/ 0 w 925"/>
                <a:gd name="T11" fmla="*/ 1044 h 1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5" h="1374">
                  <a:moveTo>
                    <a:pt x="0" y="1044"/>
                  </a:moveTo>
                  <a:lnTo>
                    <a:pt x="0" y="0"/>
                  </a:lnTo>
                  <a:lnTo>
                    <a:pt x="925" y="0"/>
                  </a:lnTo>
                  <a:lnTo>
                    <a:pt x="925" y="1044"/>
                  </a:lnTo>
                  <a:lnTo>
                    <a:pt x="453" y="1374"/>
                  </a:lnTo>
                  <a:lnTo>
                    <a:pt x="0" y="1044"/>
                  </a:lnTo>
                  <a:close/>
                </a:path>
              </a:pathLst>
            </a:custGeom>
            <a:gradFill>
              <a:gsLst>
                <a:gs pos="45000">
                  <a:schemeClr val="accent2"/>
                </a:gs>
                <a:gs pos="0">
                  <a:schemeClr val="accent2"/>
                </a:gs>
                <a:gs pos="100000">
                  <a:schemeClr val="accent2">
                    <a:lumMod val="75000"/>
                  </a:schemeClr>
                </a:gs>
              </a:gsLst>
              <a:lin ang="16200000" scaled="1"/>
            </a:gradFill>
            <a:ln w="9525">
              <a:noFill/>
              <a:round/>
              <a:headEnd/>
              <a:tailEnd/>
            </a:ln>
          </p:spPr>
          <p:txBody>
            <a:bodyPr vert="horz" wrap="square" lIns="0" tIns="0" rIns="0" bIns="0" numCol="1" anchor="ctr" anchorCtr="1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sz="33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04</a:t>
              </a:r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>
              <a:off x="6325019" y="3227373"/>
              <a:ext cx="647739" cy="417842"/>
            </a:xfrm>
            <a:custGeom>
              <a:avLst/>
              <a:gdLst>
                <a:gd name="T0" fmla="*/ 277 w 487"/>
                <a:gd name="T1" fmla="*/ 364 h 364"/>
                <a:gd name="T2" fmla="*/ 0 w 487"/>
                <a:gd name="T3" fmla="*/ 0 h 364"/>
                <a:gd name="T4" fmla="*/ 487 w 487"/>
                <a:gd name="T5" fmla="*/ 0 h 364"/>
                <a:gd name="T6" fmla="*/ 277 w 487"/>
                <a:gd name="T7" fmla="*/ 364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7" h="364">
                  <a:moveTo>
                    <a:pt x="277" y="364"/>
                  </a:moveTo>
                  <a:lnTo>
                    <a:pt x="0" y="0"/>
                  </a:lnTo>
                  <a:lnTo>
                    <a:pt x="487" y="0"/>
                  </a:lnTo>
                  <a:lnTo>
                    <a:pt x="277" y="364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Rectangle 13"/>
            <p:cNvSpPr>
              <a:spLocks noChangeArrowheads="1"/>
            </p:cNvSpPr>
            <p:nvPr/>
          </p:nvSpPr>
          <p:spPr bwMode="auto">
            <a:xfrm>
              <a:off x="6697039" y="1213754"/>
              <a:ext cx="1228975" cy="2445064"/>
            </a:xfrm>
            <a:prstGeom prst="rect">
              <a:avLst/>
            </a:prstGeom>
            <a:gradFill>
              <a:gsLst>
                <a:gs pos="45000">
                  <a:schemeClr val="accent2"/>
                </a:gs>
                <a:gs pos="0">
                  <a:schemeClr val="accent2"/>
                </a:gs>
                <a:gs pos="100000">
                  <a:schemeClr val="accent2">
                    <a:lumMod val="75000"/>
                  </a:schemeClr>
                </a:gs>
              </a:gsLst>
              <a:lin ang="16200000" scaled="1"/>
            </a:gradFill>
            <a:ln w="9525">
              <a:noFill/>
              <a:miter lim="800000"/>
              <a:headEnd/>
              <a:tailEnd/>
            </a:ln>
          </p:spPr>
          <p:txBody>
            <a:bodyPr vert="horz" wrap="square" lIns="68580" tIns="1280160" rIns="68580" bIns="3429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Load</a:t>
              </a:r>
              <a:r>
                <a:rPr lang="en-US" sz="9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Testing</a:t>
              </a:r>
            </a:p>
          </p:txBody>
        </p:sp>
        <p:sp>
          <p:nvSpPr>
            <p:cNvPr id="20" name="Rectangle 14"/>
            <p:cNvSpPr>
              <a:spLocks noChangeArrowheads="1"/>
            </p:cNvSpPr>
            <p:nvPr/>
          </p:nvSpPr>
          <p:spPr bwMode="auto">
            <a:xfrm>
              <a:off x="4990968" y="1200150"/>
              <a:ext cx="1230305" cy="2445064"/>
            </a:xfrm>
            <a:prstGeom prst="rect">
              <a:avLst/>
            </a:prstGeom>
            <a:gradFill>
              <a:gsLst>
                <a:gs pos="45000">
                  <a:schemeClr val="accent1"/>
                </a:gs>
                <a:gs pos="0">
                  <a:schemeClr val="accent1"/>
                </a:gs>
                <a:gs pos="100000">
                  <a:schemeClr val="accent1">
                    <a:lumMod val="75000"/>
                  </a:schemeClr>
                </a:gs>
              </a:gsLst>
              <a:lin ang="16200000" scaled="1"/>
            </a:gradFill>
            <a:ln w="9525">
              <a:noFill/>
              <a:miter lim="800000"/>
              <a:headEnd/>
              <a:tailEnd/>
            </a:ln>
          </p:spPr>
          <p:txBody>
            <a:bodyPr vert="horz" wrap="square" lIns="68580" tIns="1280160" rIns="68580" bIns="3429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Documentation</a:t>
              </a:r>
            </a:p>
          </p:txBody>
        </p:sp>
        <p:sp>
          <p:nvSpPr>
            <p:cNvPr id="23" name="Rectangle 16"/>
            <p:cNvSpPr>
              <a:spLocks noChangeArrowheads="1"/>
            </p:cNvSpPr>
            <p:nvPr/>
          </p:nvSpPr>
          <p:spPr bwMode="auto">
            <a:xfrm>
              <a:off x="3219877" y="1196817"/>
              <a:ext cx="1230305" cy="2445064"/>
            </a:xfrm>
            <a:prstGeom prst="rect">
              <a:avLst/>
            </a:prstGeom>
            <a:gradFill>
              <a:gsLst>
                <a:gs pos="45000">
                  <a:schemeClr val="accent1"/>
                </a:gs>
                <a:gs pos="0">
                  <a:schemeClr val="accent1"/>
                </a:gs>
                <a:gs pos="100000">
                  <a:schemeClr val="accent1">
                    <a:lumMod val="75000"/>
                  </a:schemeClr>
                </a:gs>
              </a:gsLst>
              <a:lin ang="16200000" scaled="1"/>
            </a:gradFill>
            <a:ln w="9525">
              <a:noFill/>
              <a:miter lim="800000"/>
              <a:headEnd/>
              <a:tailEnd/>
            </a:ln>
          </p:spPr>
          <p:txBody>
            <a:bodyPr vert="horz" wrap="square" lIns="68580" tIns="1280160" rIns="68580" bIns="3429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No Code Testing</a:t>
              </a:r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4977622" y="2517237"/>
              <a:ext cx="1245915" cy="874326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en-US" sz="11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r>
                <a:rPr lang="en-US" sz="11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ugment </a:t>
              </a:r>
              <a:r>
                <a:rPr lang="en-US" sz="1100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OpenAPI</a:t>
              </a:r>
              <a:r>
                <a:rPr lang="en-US" sz="11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 doc with realistic requests/responses </a:t>
              </a:r>
              <a:r>
                <a:rPr lang="en-US" sz="11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</a:t>
              </a:r>
              <a:r>
                <a:rPr lang="en-US" sz="11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enerate code snippets in TypeScript, Python and Java</a:t>
              </a:r>
            </a:p>
          </p:txBody>
        </p:sp>
        <p:sp>
          <p:nvSpPr>
            <p:cNvPr id="125" name="TextBox 124"/>
            <p:cNvSpPr txBox="1"/>
            <p:nvPr/>
          </p:nvSpPr>
          <p:spPr>
            <a:xfrm>
              <a:off x="3229043" y="2542041"/>
              <a:ext cx="1213009" cy="1007904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sz="11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</a:t>
              </a:r>
              <a:r>
                <a:rPr lang="en-US" sz="11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raphical Side-by-side results</a:t>
              </a:r>
            </a:p>
            <a:p>
              <a:r>
                <a:rPr lang="en-US" sz="11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r>
                <a:rPr lang="en-US" sz="11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uto-generate result files</a:t>
              </a:r>
            </a:p>
            <a:p>
              <a:r>
                <a:rPr lang="en-US" sz="11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</a:t>
              </a:r>
              <a:r>
                <a:rPr lang="en-US" sz="11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 Code extension</a:t>
              </a:r>
            </a:p>
            <a:p>
              <a:r>
                <a:rPr lang="en-US" sz="11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  <a:r>
                <a:rPr lang="en-US" sz="11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LI</a:t>
              </a:r>
            </a:p>
            <a:p>
              <a:r>
                <a:rPr lang="en-US" sz="11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</a:t>
              </a:r>
              <a:r>
                <a:rPr lang="en-US" sz="11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arameterize values</a:t>
              </a:r>
            </a:p>
          </p:txBody>
        </p:sp>
        <p:sp>
          <p:nvSpPr>
            <p:cNvPr id="126" name="TextBox 125"/>
            <p:cNvSpPr txBox="1"/>
            <p:nvPr/>
          </p:nvSpPr>
          <p:spPr>
            <a:xfrm>
              <a:off x="6686104" y="2517237"/>
              <a:ext cx="1239910" cy="7043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</a:t>
              </a:r>
              <a:r>
                <a:rPr lang="en-US" sz="11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arge datasets using csv files</a:t>
              </a:r>
            </a:p>
            <a:p>
              <a:r>
                <a:rPr lang="en-US" sz="11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r>
                <a:rPr lang="en-US" sz="11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bility to do parallel execution</a:t>
              </a:r>
            </a:p>
            <a:p>
              <a:pPr algn="ctr"/>
              <a:endPara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002C4635-5F0F-DB47-8C78-33DE8E5CDA49}"/>
                </a:ext>
              </a:extLst>
            </p:cNvPr>
            <p:cNvCxnSpPr/>
            <p:nvPr/>
          </p:nvCxnSpPr>
          <p:spPr>
            <a:xfrm>
              <a:off x="3519478" y="2425760"/>
              <a:ext cx="631557" cy="0"/>
            </a:xfrm>
            <a:prstGeom prst="line">
              <a:avLst/>
            </a:prstGeom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D0868E19-DFAB-4548-B9A6-0BA3149E85BA}"/>
                </a:ext>
              </a:extLst>
            </p:cNvPr>
            <p:cNvCxnSpPr/>
            <p:nvPr/>
          </p:nvCxnSpPr>
          <p:spPr>
            <a:xfrm>
              <a:off x="5261405" y="2429093"/>
              <a:ext cx="631557" cy="0"/>
            </a:xfrm>
            <a:prstGeom prst="line">
              <a:avLst/>
            </a:prstGeom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C6F4796A-BB83-A541-8D1C-63E4B303784B}"/>
                </a:ext>
              </a:extLst>
            </p:cNvPr>
            <p:cNvCxnSpPr/>
            <p:nvPr/>
          </p:nvCxnSpPr>
          <p:spPr>
            <a:xfrm>
              <a:off x="7028148" y="2429093"/>
              <a:ext cx="631557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37D28223-E7F8-2046-8F25-8B6E3F4BACF0}"/>
                </a:ext>
              </a:extLst>
            </p:cNvPr>
            <p:cNvGrpSpPr/>
            <p:nvPr/>
          </p:nvGrpSpPr>
          <p:grpSpPr>
            <a:xfrm>
              <a:off x="945531" y="1200150"/>
              <a:ext cx="1600062" cy="3604460"/>
              <a:chOff x="945531" y="1200150"/>
              <a:chExt cx="1600062" cy="3604460"/>
            </a:xfrm>
          </p:grpSpPr>
          <p:sp>
            <p:nvSpPr>
              <p:cNvPr id="8" name="Freeform 7"/>
              <p:cNvSpPr>
                <a:spLocks/>
              </p:cNvSpPr>
              <p:nvPr/>
            </p:nvSpPr>
            <p:spPr bwMode="auto">
              <a:xfrm>
                <a:off x="945532" y="3227372"/>
                <a:ext cx="1230305" cy="1577238"/>
              </a:xfrm>
              <a:custGeom>
                <a:avLst/>
                <a:gdLst>
                  <a:gd name="T0" fmla="*/ 0 w 925"/>
                  <a:gd name="T1" fmla="*/ 1044 h 1374"/>
                  <a:gd name="T2" fmla="*/ 0 w 925"/>
                  <a:gd name="T3" fmla="*/ 0 h 1374"/>
                  <a:gd name="T4" fmla="*/ 925 w 925"/>
                  <a:gd name="T5" fmla="*/ 0 h 1374"/>
                  <a:gd name="T6" fmla="*/ 925 w 925"/>
                  <a:gd name="T7" fmla="*/ 1044 h 1374"/>
                  <a:gd name="T8" fmla="*/ 453 w 925"/>
                  <a:gd name="T9" fmla="*/ 1374 h 1374"/>
                  <a:gd name="T10" fmla="*/ 0 w 925"/>
                  <a:gd name="T11" fmla="*/ 1044 h 13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25" h="1374">
                    <a:moveTo>
                      <a:pt x="0" y="1044"/>
                    </a:moveTo>
                    <a:lnTo>
                      <a:pt x="0" y="0"/>
                    </a:lnTo>
                    <a:lnTo>
                      <a:pt x="925" y="0"/>
                    </a:lnTo>
                    <a:lnTo>
                      <a:pt x="925" y="1044"/>
                    </a:lnTo>
                    <a:lnTo>
                      <a:pt x="453" y="1374"/>
                    </a:lnTo>
                    <a:lnTo>
                      <a:pt x="0" y="1044"/>
                    </a:lnTo>
                    <a:close/>
                  </a:path>
                </a:pathLst>
              </a:custGeom>
              <a:gradFill>
                <a:gsLst>
                  <a:gs pos="45000">
                    <a:schemeClr val="tx2"/>
                  </a:gs>
                  <a:gs pos="0">
                    <a:schemeClr val="tx2"/>
                  </a:gs>
                  <a:gs pos="100000">
                    <a:schemeClr val="tx2">
                      <a:lumMod val="75000"/>
                    </a:schemeClr>
                  </a:gs>
                </a:gsLst>
                <a:lin ang="162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0" tIns="0" rIns="0" bIns="0" numCol="1" anchor="ctr" anchorCtr="1" compatLnSpc="1">
                <a:prstTxWarp prst="textNoShape">
                  <a:avLst/>
                </a:prstTxWarp>
              </a:bodyPr>
              <a:lstStyle/>
              <a:p>
                <a:pPr algn="ctr"/>
                <a:r>
                  <a:rPr lang="en-US" sz="33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01</a:t>
                </a:r>
              </a:p>
            </p:txBody>
          </p:sp>
          <p:sp>
            <p:nvSpPr>
              <p:cNvPr id="9" name="Freeform 8"/>
              <p:cNvSpPr>
                <a:spLocks/>
              </p:cNvSpPr>
              <p:nvPr/>
            </p:nvSpPr>
            <p:spPr bwMode="auto">
              <a:xfrm>
                <a:off x="945531" y="3227373"/>
                <a:ext cx="647739" cy="417842"/>
              </a:xfrm>
              <a:custGeom>
                <a:avLst/>
                <a:gdLst>
                  <a:gd name="T0" fmla="*/ 279 w 487"/>
                  <a:gd name="T1" fmla="*/ 364 h 364"/>
                  <a:gd name="T2" fmla="*/ 0 w 487"/>
                  <a:gd name="T3" fmla="*/ 0 h 364"/>
                  <a:gd name="T4" fmla="*/ 487 w 487"/>
                  <a:gd name="T5" fmla="*/ 0 h 364"/>
                  <a:gd name="T6" fmla="*/ 279 w 487"/>
                  <a:gd name="T7" fmla="*/ 364 h 3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87" h="364">
                    <a:moveTo>
                      <a:pt x="279" y="364"/>
                    </a:moveTo>
                    <a:lnTo>
                      <a:pt x="0" y="0"/>
                    </a:lnTo>
                    <a:lnTo>
                      <a:pt x="487" y="0"/>
                    </a:lnTo>
                    <a:lnTo>
                      <a:pt x="279" y="364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1" name="Rectangle 15"/>
              <p:cNvSpPr>
                <a:spLocks noChangeArrowheads="1"/>
              </p:cNvSpPr>
              <p:nvPr/>
            </p:nvSpPr>
            <p:spPr bwMode="auto">
              <a:xfrm>
                <a:off x="1316618" y="1200150"/>
                <a:ext cx="1228975" cy="2445064"/>
              </a:xfrm>
              <a:prstGeom prst="rect">
                <a:avLst/>
              </a:prstGeom>
              <a:gradFill>
                <a:gsLst>
                  <a:gs pos="45000">
                    <a:schemeClr val="tx2"/>
                  </a:gs>
                  <a:gs pos="0">
                    <a:schemeClr val="tx2"/>
                  </a:gs>
                  <a:gs pos="100000">
                    <a:schemeClr val="tx2">
                      <a:lumMod val="75000"/>
                    </a:schemeClr>
                  </a:gs>
                </a:gsLst>
                <a:lin ang="16200000" scaled="1"/>
              </a:gra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68580" tIns="109728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r>
                  <a:rPr lang="en-US" sz="14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End</a:t>
                </a:r>
                <a:r>
                  <a:rPr lang="en-US" sz="9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4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to End API Testing</a:t>
                </a:r>
              </a:p>
            </p:txBody>
          </p:sp>
          <p:sp>
            <p:nvSpPr>
              <p:cNvPr id="127" name="TextBox 126"/>
              <p:cNvSpPr txBox="1"/>
              <p:nvPr/>
            </p:nvSpPr>
            <p:spPr>
              <a:xfrm>
                <a:off x="1310301" y="2516153"/>
                <a:ext cx="1205629" cy="874326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en-US" sz="1100" b="1" dirty="0">
                    <a:solidFill>
                      <a:schemeClr val="bg1"/>
                    </a:solidFill>
                  </a:rPr>
                  <a:t>G</a:t>
                </a:r>
                <a:r>
                  <a:rPr lang="en-US" sz="1100" dirty="0">
                    <a:solidFill>
                      <a:schemeClr val="bg1"/>
                    </a:solidFill>
                  </a:rPr>
                  <a:t>raphical API flow builder</a:t>
                </a:r>
              </a:p>
              <a:p>
                <a:r>
                  <a:rPr lang="en-US" sz="1100" b="1" dirty="0">
                    <a:solidFill>
                      <a:schemeClr val="bg1"/>
                    </a:solidFill>
                  </a:rPr>
                  <a:t>C</a:t>
                </a:r>
                <a:r>
                  <a:rPr lang="en-US" sz="1100" dirty="0">
                    <a:solidFill>
                      <a:schemeClr val="bg1"/>
                    </a:solidFill>
                  </a:rPr>
                  <a:t>hain the APIs without writing code</a:t>
                </a:r>
              </a:p>
              <a:p>
                <a:r>
                  <a:rPr lang="en-US" sz="1100" b="1" dirty="0" err="1">
                    <a:solidFill>
                      <a:schemeClr val="bg1"/>
                    </a:solidFill>
                  </a:rPr>
                  <a:t>R</a:t>
                </a:r>
                <a:r>
                  <a:rPr lang="en-US" sz="1100" dirty="0" err="1">
                    <a:solidFill>
                      <a:schemeClr val="bg1"/>
                    </a:solidFill>
                  </a:rPr>
                  <a:t>egEx</a:t>
                </a:r>
                <a:r>
                  <a:rPr lang="en-US" sz="1100" dirty="0">
                    <a:solidFill>
                      <a:schemeClr val="bg1"/>
                    </a:solidFill>
                  </a:rPr>
                  <a:t> support for dynamic values</a:t>
                </a:r>
              </a:p>
            </p:txBody>
          </p: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5A382616-3E9F-4F41-99A0-510A130D933D}"/>
                  </a:ext>
                </a:extLst>
              </p:cNvPr>
              <p:cNvCxnSpPr/>
              <p:nvPr/>
            </p:nvCxnSpPr>
            <p:spPr>
              <a:xfrm>
                <a:off x="1631194" y="2434910"/>
                <a:ext cx="631557" cy="0"/>
              </a:xfrm>
              <a:prstGeom prst="line">
                <a:avLst/>
              </a:prstGeom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37" name="Picture 20" descr="Blue, copy, doc, document, file, round icon - Download on Iconfinder">
            <a:extLst>
              <a:ext uri="{FF2B5EF4-FFF2-40B4-BE49-F238E27FC236}">
                <a16:creationId xmlns:a16="http://schemas.microsoft.com/office/drawing/2014/main" id="{028C6A6C-EC4B-0241-AEA6-2495A52091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0478" y="778424"/>
            <a:ext cx="799037" cy="799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6" descr="Shape&#10;&#10;Description automatically generated">
            <a:extLst>
              <a:ext uri="{FF2B5EF4-FFF2-40B4-BE49-F238E27FC236}">
                <a16:creationId xmlns:a16="http://schemas.microsoft.com/office/drawing/2014/main" id="{EEF78D73-BF38-524B-A7F7-A1CCB47E0E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197" y="850766"/>
            <a:ext cx="1202774" cy="653915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1E6A32AB-F696-4C4B-8C97-79FC5A2C82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3227" y="765912"/>
            <a:ext cx="824061" cy="824061"/>
          </a:xfrm>
          <a:prstGeom prst="rect">
            <a:avLst/>
          </a:prstGeom>
        </p:spPr>
      </p:pic>
      <p:grpSp>
        <p:nvGrpSpPr>
          <p:cNvPr id="66" name="Group 65">
            <a:extLst>
              <a:ext uri="{FF2B5EF4-FFF2-40B4-BE49-F238E27FC236}">
                <a16:creationId xmlns:a16="http://schemas.microsoft.com/office/drawing/2014/main" id="{F0E5202F-B3E7-CC44-AEDA-F02747C9A0AF}"/>
              </a:ext>
            </a:extLst>
          </p:cNvPr>
          <p:cNvGrpSpPr/>
          <p:nvPr/>
        </p:nvGrpSpPr>
        <p:grpSpPr>
          <a:xfrm>
            <a:off x="3352556" y="756858"/>
            <a:ext cx="842169" cy="842168"/>
            <a:chOff x="4232175" y="949817"/>
            <a:chExt cx="842169" cy="842168"/>
          </a:xfrm>
        </p:grpSpPr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B078EF43-1486-6A43-8E4C-9B299AD5D30D}"/>
                </a:ext>
              </a:extLst>
            </p:cNvPr>
            <p:cNvSpPr/>
            <p:nvPr/>
          </p:nvSpPr>
          <p:spPr>
            <a:xfrm>
              <a:off x="4232175" y="949817"/>
              <a:ext cx="842169" cy="84216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350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A524AE26-91F4-5144-B5D9-A1DD5300CC9E}"/>
                </a:ext>
              </a:extLst>
            </p:cNvPr>
            <p:cNvSpPr/>
            <p:nvPr/>
          </p:nvSpPr>
          <p:spPr>
            <a:xfrm>
              <a:off x="4326525" y="1044160"/>
              <a:ext cx="653481" cy="65348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14300" dist="114300" dir="4800000" algn="tl" rotWithShape="0">
                <a:prstClr val="black">
                  <a:alpha val="2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350"/>
            </a:p>
          </p:txBody>
        </p: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6C914E8A-7432-244B-B64E-7841BBC1F6AD}"/>
                </a:ext>
              </a:extLst>
            </p:cNvPr>
            <p:cNvGrpSpPr/>
            <p:nvPr/>
          </p:nvGrpSpPr>
          <p:grpSpPr>
            <a:xfrm>
              <a:off x="4463657" y="1181847"/>
              <a:ext cx="379215" cy="378106"/>
              <a:chOff x="1033463" y="3025776"/>
              <a:chExt cx="2719388" cy="2711450"/>
            </a:xfrm>
          </p:grpSpPr>
          <p:sp>
            <p:nvSpPr>
              <p:cNvPr id="70" name="Freeform 6">
                <a:extLst>
                  <a:ext uri="{FF2B5EF4-FFF2-40B4-BE49-F238E27FC236}">
                    <a16:creationId xmlns:a16="http://schemas.microsoft.com/office/drawing/2014/main" id="{10C2ECB0-9830-E546-8BBD-DE3787D9B6F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870201" y="4857751"/>
                <a:ext cx="792163" cy="787400"/>
              </a:xfrm>
              <a:custGeom>
                <a:avLst/>
                <a:gdLst>
                  <a:gd name="T0" fmla="*/ 346 w 367"/>
                  <a:gd name="T1" fmla="*/ 273 h 366"/>
                  <a:gd name="T2" fmla="*/ 346 w 367"/>
                  <a:gd name="T3" fmla="*/ 346 h 366"/>
                  <a:gd name="T4" fmla="*/ 273 w 367"/>
                  <a:gd name="T5" fmla="*/ 346 h 366"/>
                  <a:gd name="T6" fmla="*/ 0 w 367"/>
                  <a:gd name="T7" fmla="*/ 73 h 366"/>
                  <a:gd name="T8" fmla="*/ 73 w 367"/>
                  <a:gd name="T9" fmla="*/ 0 h 366"/>
                  <a:gd name="T10" fmla="*/ 346 w 367"/>
                  <a:gd name="T11" fmla="*/ 273 h 366"/>
                  <a:gd name="T12" fmla="*/ 346 w 367"/>
                  <a:gd name="T13" fmla="*/ 273 h 366"/>
                  <a:gd name="T14" fmla="*/ 346 w 367"/>
                  <a:gd name="T15" fmla="*/ 273 h 3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67" h="366">
                    <a:moveTo>
                      <a:pt x="346" y="273"/>
                    </a:moveTo>
                    <a:cubicBezTo>
                      <a:pt x="367" y="293"/>
                      <a:pt x="367" y="326"/>
                      <a:pt x="346" y="346"/>
                    </a:cubicBezTo>
                    <a:cubicBezTo>
                      <a:pt x="326" y="366"/>
                      <a:pt x="294" y="366"/>
                      <a:pt x="273" y="346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73" y="0"/>
                      <a:pt x="73" y="0"/>
                      <a:pt x="73" y="0"/>
                    </a:cubicBezTo>
                    <a:lnTo>
                      <a:pt x="346" y="273"/>
                    </a:lnTo>
                    <a:close/>
                    <a:moveTo>
                      <a:pt x="346" y="273"/>
                    </a:moveTo>
                    <a:cubicBezTo>
                      <a:pt x="346" y="273"/>
                      <a:pt x="346" y="273"/>
                      <a:pt x="346" y="273"/>
                    </a:cubicBezTo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38100">
                <a:solidFill>
                  <a:schemeClr val="bg1">
                    <a:lumMod val="8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350"/>
              </a:p>
            </p:txBody>
          </p:sp>
          <p:grpSp>
            <p:nvGrpSpPr>
              <p:cNvPr id="71" name="Group 70">
                <a:extLst>
                  <a:ext uri="{FF2B5EF4-FFF2-40B4-BE49-F238E27FC236}">
                    <a16:creationId xmlns:a16="http://schemas.microsoft.com/office/drawing/2014/main" id="{5C3831E2-0CD9-DD42-8D6B-4D2FF0D1FC95}"/>
                  </a:ext>
                </a:extLst>
              </p:cNvPr>
              <p:cNvGrpSpPr/>
              <p:nvPr/>
            </p:nvGrpSpPr>
            <p:grpSpPr>
              <a:xfrm>
                <a:off x="1235078" y="3224213"/>
                <a:ext cx="1771649" cy="1770064"/>
                <a:chOff x="1235078" y="3224213"/>
                <a:chExt cx="1771649" cy="1770064"/>
              </a:xfrm>
            </p:grpSpPr>
            <p:sp>
              <p:nvSpPr>
                <p:cNvPr id="74" name="Freeform 7">
                  <a:extLst>
                    <a:ext uri="{FF2B5EF4-FFF2-40B4-BE49-F238E27FC236}">
                      <a16:creationId xmlns:a16="http://schemas.microsoft.com/office/drawing/2014/main" id="{4776EA7C-DF2B-454B-A0FF-13CF576D324D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235078" y="3224213"/>
                  <a:ext cx="1771649" cy="1770064"/>
                </a:xfrm>
                <a:custGeom>
                  <a:avLst/>
                  <a:gdLst>
                    <a:gd name="T0" fmla="*/ 702 w 822"/>
                    <a:gd name="T1" fmla="*/ 121 h 823"/>
                    <a:gd name="T2" fmla="*/ 822 w 822"/>
                    <a:gd name="T3" fmla="*/ 412 h 823"/>
                    <a:gd name="T4" fmla="*/ 702 w 822"/>
                    <a:gd name="T5" fmla="*/ 702 h 823"/>
                    <a:gd name="T6" fmla="*/ 411 w 822"/>
                    <a:gd name="T7" fmla="*/ 823 h 823"/>
                    <a:gd name="T8" fmla="*/ 120 w 822"/>
                    <a:gd name="T9" fmla="*/ 702 h 823"/>
                    <a:gd name="T10" fmla="*/ 0 w 822"/>
                    <a:gd name="T11" fmla="*/ 412 h 823"/>
                    <a:gd name="T12" fmla="*/ 120 w 822"/>
                    <a:gd name="T13" fmla="*/ 121 h 823"/>
                    <a:gd name="T14" fmla="*/ 411 w 822"/>
                    <a:gd name="T15" fmla="*/ 0 h 823"/>
                    <a:gd name="T16" fmla="*/ 702 w 822"/>
                    <a:gd name="T17" fmla="*/ 121 h 823"/>
                    <a:gd name="T18" fmla="*/ 772 w 822"/>
                    <a:gd name="T19" fmla="*/ 412 h 823"/>
                    <a:gd name="T20" fmla="*/ 666 w 822"/>
                    <a:gd name="T21" fmla="*/ 157 h 823"/>
                    <a:gd name="T22" fmla="*/ 411 w 822"/>
                    <a:gd name="T23" fmla="*/ 51 h 823"/>
                    <a:gd name="T24" fmla="*/ 156 w 822"/>
                    <a:gd name="T25" fmla="*/ 157 h 823"/>
                    <a:gd name="T26" fmla="*/ 50 w 822"/>
                    <a:gd name="T27" fmla="*/ 412 h 823"/>
                    <a:gd name="T28" fmla="*/ 156 w 822"/>
                    <a:gd name="T29" fmla="*/ 667 h 823"/>
                    <a:gd name="T30" fmla="*/ 411 w 822"/>
                    <a:gd name="T31" fmla="*/ 772 h 823"/>
                    <a:gd name="T32" fmla="*/ 666 w 822"/>
                    <a:gd name="T33" fmla="*/ 667 h 823"/>
                    <a:gd name="T34" fmla="*/ 772 w 822"/>
                    <a:gd name="T35" fmla="*/ 412 h 823"/>
                    <a:gd name="T36" fmla="*/ 772 w 822"/>
                    <a:gd name="T37" fmla="*/ 412 h 823"/>
                    <a:gd name="T38" fmla="*/ 772 w 822"/>
                    <a:gd name="T39" fmla="*/ 412 h 8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822" h="823">
                      <a:moveTo>
                        <a:pt x="702" y="121"/>
                      </a:moveTo>
                      <a:cubicBezTo>
                        <a:pt x="779" y="199"/>
                        <a:pt x="822" y="302"/>
                        <a:pt x="822" y="412"/>
                      </a:cubicBezTo>
                      <a:cubicBezTo>
                        <a:pt x="822" y="521"/>
                        <a:pt x="779" y="625"/>
                        <a:pt x="702" y="702"/>
                      </a:cubicBezTo>
                      <a:cubicBezTo>
                        <a:pt x="624" y="780"/>
                        <a:pt x="521" y="823"/>
                        <a:pt x="411" y="823"/>
                      </a:cubicBezTo>
                      <a:cubicBezTo>
                        <a:pt x="301" y="823"/>
                        <a:pt x="198" y="780"/>
                        <a:pt x="120" y="702"/>
                      </a:cubicBezTo>
                      <a:cubicBezTo>
                        <a:pt x="43" y="625"/>
                        <a:pt x="0" y="521"/>
                        <a:pt x="0" y="412"/>
                      </a:cubicBezTo>
                      <a:cubicBezTo>
                        <a:pt x="0" y="302"/>
                        <a:pt x="43" y="199"/>
                        <a:pt x="120" y="121"/>
                      </a:cubicBezTo>
                      <a:cubicBezTo>
                        <a:pt x="198" y="43"/>
                        <a:pt x="301" y="0"/>
                        <a:pt x="411" y="0"/>
                      </a:cubicBezTo>
                      <a:cubicBezTo>
                        <a:pt x="521" y="0"/>
                        <a:pt x="624" y="43"/>
                        <a:pt x="702" y="121"/>
                      </a:cubicBezTo>
                      <a:close/>
                      <a:moveTo>
                        <a:pt x="772" y="412"/>
                      </a:moveTo>
                      <a:cubicBezTo>
                        <a:pt x="772" y="315"/>
                        <a:pt x="734" y="225"/>
                        <a:pt x="666" y="157"/>
                      </a:cubicBezTo>
                      <a:cubicBezTo>
                        <a:pt x="598" y="89"/>
                        <a:pt x="507" y="51"/>
                        <a:pt x="411" y="51"/>
                      </a:cubicBezTo>
                      <a:cubicBezTo>
                        <a:pt x="315" y="51"/>
                        <a:pt x="224" y="89"/>
                        <a:pt x="156" y="157"/>
                      </a:cubicBezTo>
                      <a:cubicBezTo>
                        <a:pt x="88" y="225"/>
                        <a:pt x="50" y="315"/>
                        <a:pt x="50" y="412"/>
                      </a:cubicBezTo>
                      <a:cubicBezTo>
                        <a:pt x="50" y="508"/>
                        <a:pt x="88" y="599"/>
                        <a:pt x="156" y="667"/>
                      </a:cubicBezTo>
                      <a:cubicBezTo>
                        <a:pt x="224" y="735"/>
                        <a:pt x="315" y="772"/>
                        <a:pt x="411" y="772"/>
                      </a:cubicBezTo>
                      <a:cubicBezTo>
                        <a:pt x="507" y="772"/>
                        <a:pt x="598" y="735"/>
                        <a:pt x="666" y="667"/>
                      </a:cubicBezTo>
                      <a:cubicBezTo>
                        <a:pt x="734" y="599"/>
                        <a:pt x="772" y="508"/>
                        <a:pt x="772" y="412"/>
                      </a:cubicBezTo>
                      <a:close/>
                      <a:moveTo>
                        <a:pt x="772" y="412"/>
                      </a:moveTo>
                      <a:cubicBezTo>
                        <a:pt x="772" y="412"/>
                        <a:pt x="772" y="412"/>
                        <a:pt x="772" y="412"/>
                      </a:cubicBezTo>
                    </a:path>
                  </a:pathLst>
                </a:custGeom>
                <a:solidFill>
                  <a:schemeClr val="accent1"/>
                </a:solidFill>
                <a:ln w="19050">
                  <a:solidFill>
                    <a:schemeClr val="accent1"/>
                  </a:solidFill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 sz="1350"/>
                </a:p>
              </p:txBody>
            </p:sp>
            <p:sp>
              <p:nvSpPr>
                <p:cNvPr id="75" name="Freeform 8">
                  <a:extLst>
                    <a:ext uri="{FF2B5EF4-FFF2-40B4-BE49-F238E27FC236}">
                      <a16:creationId xmlns:a16="http://schemas.microsoft.com/office/drawing/2014/main" id="{CF79EF88-B867-AE41-98BA-22D45B7F4A11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803526" y="4789488"/>
                  <a:ext cx="88900" cy="90488"/>
                </a:xfrm>
                <a:custGeom>
                  <a:avLst/>
                  <a:gdLst>
                    <a:gd name="T0" fmla="*/ 41 w 41"/>
                    <a:gd name="T1" fmla="*/ 26 h 42"/>
                    <a:gd name="T2" fmla="*/ 26 w 41"/>
                    <a:gd name="T3" fmla="*/ 42 h 42"/>
                    <a:gd name="T4" fmla="*/ 0 w 41"/>
                    <a:gd name="T5" fmla="*/ 16 h 42"/>
                    <a:gd name="T6" fmla="*/ 8 w 41"/>
                    <a:gd name="T7" fmla="*/ 8 h 42"/>
                    <a:gd name="T8" fmla="*/ 16 w 41"/>
                    <a:gd name="T9" fmla="*/ 0 h 42"/>
                    <a:gd name="T10" fmla="*/ 41 w 41"/>
                    <a:gd name="T11" fmla="*/ 26 h 42"/>
                    <a:gd name="T12" fmla="*/ 41 w 41"/>
                    <a:gd name="T13" fmla="*/ 26 h 42"/>
                    <a:gd name="T14" fmla="*/ 41 w 41"/>
                    <a:gd name="T15" fmla="*/ 26 h 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1" h="42">
                      <a:moveTo>
                        <a:pt x="41" y="26"/>
                      </a:moveTo>
                      <a:cubicBezTo>
                        <a:pt x="26" y="42"/>
                        <a:pt x="26" y="42"/>
                        <a:pt x="26" y="42"/>
                      </a:cubicBezTo>
                      <a:cubicBezTo>
                        <a:pt x="0" y="16"/>
                        <a:pt x="0" y="16"/>
                        <a:pt x="0" y="16"/>
                      </a:cubicBezTo>
                      <a:cubicBezTo>
                        <a:pt x="2" y="14"/>
                        <a:pt x="5" y="11"/>
                        <a:pt x="8" y="8"/>
                      </a:cubicBezTo>
                      <a:cubicBezTo>
                        <a:pt x="10" y="6"/>
                        <a:pt x="13" y="3"/>
                        <a:pt x="16" y="0"/>
                      </a:cubicBezTo>
                      <a:lnTo>
                        <a:pt x="41" y="26"/>
                      </a:lnTo>
                      <a:close/>
                      <a:moveTo>
                        <a:pt x="41" y="26"/>
                      </a:moveTo>
                      <a:cubicBezTo>
                        <a:pt x="41" y="26"/>
                        <a:pt x="41" y="26"/>
                        <a:pt x="41" y="26"/>
                      </a:cubicBezTo>
                    </a:path>
                  </a:pathLst>
                </a:custGeom>
                <a:solidFill>
                  <a:schemeClr val="accent1"/>
                </a:solidFill>
                <a:ln w="19050">
                  <a:solidFill>
                    <a:schemeClr val="accent1"/>
                  </a:solidFill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 sz="1350"/>
                </a:p>
              </p:txBody>
            </p:sp>
          </p:grpSp>
          <p:sp>
            <p:nvSpPr>
              <p:cNvPr id="72" name="Freeform 5">
                <a:extLst>
                  <a:ext uri="{FF2B5EF4-FFF2-40B4-BE49-F238E27FC236}">
                    <a16:creationId xmlns:a16="http://schemas.microsoft.com/office/drawing/2014/main" id="{BCB2A581-4F4D-AC46-82F3-2837E3BA986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33463" y="3025776"/>
                <a:ext cx="2719388" cy="2711450"/>
              </a:xfrm>
              <a:custGeom>
                <a:avLst/>
                <a:gdLst>
                  <a:gd name="T0" fmla="*/ 1232 w 1261"/>
                  <a:gd name="T1" fmla="*/ 1091 h 1261"/>
                  <a:gd name="T2" fmla="*/ 1261 w 1261"/>
                  <a:gd name="T3" fmla="*/ 1162 h 1261"/>
                  <a:gd name="T4" fmla="*/ 1232 w 1261"/>
                  <a:gd name="T5" fmla="*/ 1232 h 1261"/>
                  <a:gd name="T6" fmla="*/ 1162 w 1261"/>
                  <a:gd name="T7" fmla="*/ 1261 h 1261"/>
                  <a:gd name="T8" fmla="*/ 1091 w 1261"/>
                  <a:gd name="T9" fmla="*/ 1232 h 1261"/>
                  <a:gd name="T10" fmla="*/ 801 w 1261"/>
                  <a:gd name="T11" fmla="*/ 942 h 1261"/>
                  <a:gd name="T12" fmla="*/ 794 w 1261"/>
                  <a:gd name="T13" fmla="*/ 925 h 1261"/>
                  <a:gd name="T14" fmla="*/ 801 w 1261"/>
                  <a:gd name="T15" fmla="*/ 908 h 1261"/>
                  <a:gd name="T16" fmla="*/ 813 w 1261"/>
                  <a:gd name="T17" fmla="*/ 896 h 1261"/>
                  <a:gd name="T18" fmla="*/ 784 w 1261"/>
                  <a:gd name="T19" fmla="*/ 868 h 1261"/>
                  <a:gd name="T20" fmla="*/ 504 w 1261"/>
                  <a:gd name="T21" fmla="*/ 963 h 1261"/>
                  <a:gd name="T22" fmla="*/ 179 w 1261"/>
                  <a:gd name="T23" fmla="*/ 828 h 1261"/>
                  <a:gd name="T24" fmla="*/ 179 w 1261"/>
                  <a:gd name="T25" fmla="*/ 179 h 1261"/>
                  <a:gd name="T26" fmla="*/ 829 w 1261"/>
                  <a:gd name="T27" fmla="*/ 179 h 1261"/>
                  <a:gd name="T28" fmla="*/ 868 w 1261"/>
                  <a:gd name="T29" fmla="*/ 784 h 1261"/>
                  <a:gd name="T30" fmla="*/ 896 w 1261"/>
                  <a:gd name="T31" fmla="*/ 812 h 1261"/>
                  <a:gd name="T32" fmla="*/ 908 w 1261"/>
                  <a:gd name="T33" fmla="*/ 801 h 1261"/>
                  <a:gd name="T34" fmla="*/ 942 w 1261"/>
                  <a:gd name="T35" fmla="*/ 801 h 1261"/>
                  <a:gd name="T36" fmla="*/ 1232 w 1261"/>
                  <a:gd name="T37" fmla="*/ 1091 h 1261"/>
                  <a:gd name="T38" fmla="*/ 1198 w 1261"/>
                  <a:gd name="T39" fmla="*/ 1198 h 1261"/>
                  <a:gd name="T40" fmla="*/ 1198 w 1261"/>
                  <a:gd name="T41" fmla="*/ 1125 h 1261"/>
                  <a:gd name="T42" fmla="*/ 925 w 1261"/>
                  <a:gd name="T43" fmla="*/ 852 h 1261"/>
                  <a:gd name="T44" fmla="*/ 852 w 1261"/>
                  <a:gd name="T45" fmla="*/ 925 h 1261"/>
                  <a:gd name="T46" fmla="*/ 1125 w 1261"/>
                  <a:gd name="T47" fmla="*/ 1198 h 1261"/>
                  <a:gd name="T48" fmla="*/ 1198 w 1261"/>
                  <a:gd name="T49" fmla="*/ 1198 h 1261"/>
                  <a:gd name="T50" fmla="*/ 915 w 1261"/>
                  <a:gd name="T51" fmla="*/ 504 h 1261"/>
                  <a:gd name="T52" fmla="*/ 795 w 1261"/>
                  <a:gd name="T53" fmla="*/ 213 h 1261"/>
                  <a:gd name="T54" fmla="*/ 504 w 1261"/>
                  <a:gd name="T55" fmla="*/ 92 h 1261"/>
                  <a:gd name="T56" fmla="*/ 213 w 1261"/>
                  <a:gd name="T57" fmla="*/ 213 h 1261"/>
                  <a:gd name="T58" fmla="*/ 93 w 1261"/>
                  <a:gd name="T59" fmla="*/ 504 h 1261"/>
                  <a:gd name="T60" fmla="*/ 213 w 1261"/>
                  <a:gd name="T61" fmla="*/ 794 h 1261"/>
                  <a:gd name="T62" fmla="*/ 504 w 1261"/>
                  <a:gd name="T63" fmla="*/ 915 h 1261"/>
                  <a:gd name="T64" fmla="*/ 795 w 1261"/>
                  <a:gd name="T65" fmla="*/ 794 h 1261"/>
                  <a:gd name="T66" fmla="*/ 915 w 1261"/>
                  <a:gd name="T67" fmla="*/ 504 h 1261"/>
                  <a:gd name="T68" fmla="*/ 847 w 1261"/>
                  <a:gd name="T69" fmla="*/ 862 h 1261"/>
                  <a:gd name="T70" fmla="*/ 862 w 1261"/>
                  <a:gd name="T71" fmla="*/ 846 h 1261"/>
                  <a:gd name="T72" fmla="*/ 837 w 1261"/>
                  <a:gd name="T73" fmla="*/ 820 h 1261"/>
                  <a:gd name="T74" fmla="*/ 829 w 1261"/>
                  <a:gd name="T75" fmla="*/ 828 h 1261"/>
                  <a:gd name="T76" fmla="*/ 821 w 1261"/>
                  <a:gd name="T77" fmla="*/ 836 h 1261"/>
                  <a:gd name="T78" fmla="*/ 847 w 1261"/>
                  <a:gd name="T79" fmla="*/ 862 h 1261"/>
                  <a:gd name="T80" fmla="*/ 847 w 1261"/>
                  <a:gd name="T81" fmla="*/ 862 h 1261"/>
                  <a:gd name="T82" fmla="*/ 847 w 1261"/>
                  <a:gd name="T83" fmla="*/ 862 h 1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261" h="1261">
                    <a:moveTo>
                      <a:pt x="1232" y="1091"/>
                    </a:moveTo>
                    <a:cubicBezTo>
                      <a:pt x="1252" y="1111"/>
                      <a:pt x="1261" y="1136"/>
                      <a:pt x="1261" y="1162"/>
                    </a:cubicBezTo>
                    <a:cubicBezTo>
                      <a:pt x="1261" y="1187"/>
                      <a:pt x="1252" y="1213"/>
                      <a:pt x="1232" y="1232"/>
                    </a:cubicBezTo>
                    <a:cubicBezTo>
                      <a:pt x="1213" y="1251"/>
                      <a:pt x="1187" y="1261"/>
                      <a:pt x="1162" y="1261"/>
                    </a:cubicBezTo>
                    <a:cubicBezTo>
                      <a:pt x="1136" y="1261"/>
                      <a:pt x="1111" y="1251"/>
                      <a:pt x="1091" y="1232"/>
                    </a:cubicBezTo>
                    <a:cubicBezTo>
                      <a:pt x="801" y="942"/>
                      <a:pt x="801" y="942"/>
                      <a:pt x="801" y="942"/>
                    </a:cubicBezTo>
                    <a:cubicBezTo>
                      <a:pt x="797" y="937"/>
                      <a:pt x="794" y="931"/>
                      <a:pt x="794" y="925"/>
                    </a:cubicBezTo>
                    <a:cubicBezTo>
                      <a:pt x="794" y="918"/>
                      <a:pt x="797" y="912"/>
                      <a:pt x="801" y="908"/>
                    </a:cubicBezTo>
                    <a:cubicBezTo>
                      <a:pt x="813" y="896"/>
                      <a:pt x="813" y="896"/>
                      <a:pt x="813" y="896"/>
                    </a:cubicBezTo>
                    <a:cubicBezTo>
                      <a:pt x="784" y="868"/>
                      <a:pt x="784" y="868"/>
                      <a:pt x="784" y="868"/>
                    </a:cubicBezTo>
                    <a:cubicBezTo>
                      <a:pt x="702" y="931"/>
                      <a:pt x="603" y="963"/>
                      <a:pt x="504" y="963"/>
                    </a:cubicBezTo>
                    <a:cubicBezTo>
                      <a:pt x="386" y="963"/>
                      <a:pt x="269" y="918"/>
                      <a:pt x="179" y="828"/>
                    </a:cubicBezTo>
                    <a:cubicBezTo>
                      <a:pt x="0" y="649"/>
                      <a:pt x="0" y="358"/>
                      <a:pt x="179" y="179"/>
                    </a:cubicBezTo>
                    <a:cubicBezTo>
                      <a:pt x="358" y="0"/>
                      <a:pt x="650" y="0"/>
                      <a:pt x="829" y="179"/>
                    </a:cubicBezTo>
                    <a:cubicBezTo>
                      <a:pt x="994" y="344"/>
                      <a:pt x="1007" y="604"/>
                      <a:pt x="868" y="784"/>
                    </a:cubicBezTo>
                    <a:cubicBezTo>
                      <a:pt x="896" y="812"/>
                      <a:pt x="896" y="812"/>
                      <a:pt x="896" y="812"/>
                    </a:cubicBezTo>
                    <a:cubicBezTo>
                      <a:pt x="908" y="801"/>
                      <a:pt x="908" y="801"/>
                      <a:pt x="908" y="801"/>
                    </a:cubicBezTo>
                    <a:cubicBezTo>
                      <a:pt x="917" y="791"/>
                      <a:pt x="933" y="791"/>
                      <a:pt x="942" y="801"/>
                    </a:cubicBezTo>
                    <a:lnTo>
                      <a:pt x="1232" y="1091"/>
                    </a:lnTo>
                    <a:close/>
                    <a:moveTo>
                      <a:pt x="1198" y="1198"/>
                    </a:moveTo>
                    <a:cubicBezTo>
                      <a:pt x="1219" y="1178"/>
                      <a:pt x="1219" y="1145"/>
                      <a:pt x="1198" y="1125"/>
                    </a:cubicBezTo>
                    <a:cubicBezTo>
                      <a:pt x="925" y="852"/>
                      <a:pt x="925" y="852"/>
                      <a:pt x="925" y="852"/>
                    </a:cubicBezTo>
                    <a:cubicBezTo>
                      <a:pt x="852" y="925"/>
                      <a:pt x="852" y="925"/>
                      <a:pt x="852" y="925"/>
                    </a:cubicBezTo>
                    <a:cubicBezTo>
                      <a:pt x="1125" y="1198"/>
                      <a:pt x="1125" y="1198"/>
                      <a:pt x="1125" y="1198"/>
                    </a:cubicBezTo>
                    <a:cubicBezTo>
                      <a:pt x="1146" y="1218"/>
                      <a:pt x="1178" y="1218"/>
                      <a:pt x="1198" y="1198"/>
                    </a:cubicBezTo>
                    <a:close/>
                    <a:moveTo>
                      <a:pt x="915" y="504"/>
                    </a:moveTo>
                    <a:cubicBezTo>
                      <a:pt x="915" y="394"/>
                      <a:pt x="872" y="291"/>
                      <a:pt x="795" y="213"/>
                    </a:cubicBezTo>
                    <a:cubicBezTo>
                      <a:pt x="717" y="135"/>
                      <a:pt x="614" y="92"/>
                      <a:pt x="504" y="92"/>
                    </a:cubicBezTo>
                    <a:cubicBezTo>
                      <a:pt x="394" y="92"/>
                      <a:pt x="291" y="135"/>
                      <a:pt x="213" y="213"/>
                    </a:cubicBezTo>
                    <a:cubicBezTo>
                      <a:pt x="136" y="291"/>
                      <a:pt x="93" y="394"/>
                      <a:pt x="93" y="504"/>
                    </a:cubicBezTo>
                    <a:cubicBezTo>
                      <a:pt x="93" y="613"/>
                      <a:pt x="136" y="717"/>
                      <a:pt x="213" y="794"/>
                    </a:cubicBezTo>
                    <a:cubicBezTo>
                      <a:pt x="291" y="872"/>
                      <a:pt x="394" y="915"/>
                      <a:pt x="504" y="915"/>
                    </a:cubicBezTo>
                    <a:cubicBezTo>
                      <a:pt x="614" y="915"/>
                      <a:pt x="717" y="872"/>
                      <a:pt x="795" y="794"/>
                    </a:cubicBezTo>
                    <a:cubicBezTo>
                      <a:pt x="872" y="717"/>
                      <a:pt x="915" y="613"/>
                      <a:pt x="915" y="504"/>
                    </a:cubicBezTo>
                    <a:close/>
                    <a:moveTo>
                      <a:pt x="847" y="862"/>
                    </a:moveTo>
                    <a:cubicBezTo>
                      <a:pt x="862" y="846"/>
                      <a:pt x="862" y="846"/>
                      <a:pt x="862" y="846"/>
                    </a:cubicBezTo>
                    <a:cubicBezTo>
                      <a:pt x="837" y="820"/>
                      <a:pt x="837" y="820"/>
                      <a:pt x="837" y="820"/>
                    </a:cubicBezTo>
                    <a:cubicBezTo>
                      <a:pt x="834" y="823"/>
                      <a:pt x="831" y="826"/>
                      <a:pt x="829" y="828"/>
                    </a:cubicBezTo>
                    <a:cubicBezTo>
                      <a:pt x="826" y="831"/>
                      <a:pt x="823" y="834"/>
                      <a:pt x="821" y="836"/>
                    </a:cubicBezTo>
                    <a:lnTo>
                      <a:pt x="847" y="862"/>
                    </a:lnTo>
                    <a:close/>
                    <a:moveTo>
                      <a:pt x="847" y="862"/>
                    </a:moveTo>
                    <a:cubicBezTo>
                      <a:pt x="847" y="862"/>
                      <a:pt x="847" y="862"/>
                      <a:pt x="847" y="862"/>
                    </a:cubicBezTo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350"/>
              </a:p>
            </p:txBody>
          </p:sp>
          <p:sp>
            <p:nvSpPr>
              <p:cNvPr id="73" name="Freeform 9">
                <a:extLst>
                  <a:ext uri="{FF2B5EF4-FFF2-40B4-BE49-F238E27FC236}">
                    <a16:creationId xmlns:a16="http://schemas.microsoft.com/office/drawing/2014/main" id="{89A9CCCC-C9C6-5749-9189-1BF7A5D2B3E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41447" y="3333754"/>
                <a:ext cx="1557340" cy="1550991"/>
              </a:xfrm>
              <a:custGeom>
                <a:avLst/>
                <a:gdLst>
                  <a:gd name="T0" fmla="*/ 616 w 722"/>
                  <a:gd name="T1" fmla="*/ 106 h 721"/>
                  <a:gd name="T2" fmla="*/ 722 w 722"/>
                  <a:gd name="T3" fmla="*/ 361 h 721"/>
                  <a:gd name="T4" fmla="*/ 616 w 722"/>
                  <a:gd name="T5" fmla="*/ 616 h 721"/>
                  <a:gd name="T6" fmla="*/ 361 w 722"/>
                  <a:gd name="T7" fmla="*/ 721 h 721"/>
                  <a:gd name="T8" fmla="*/ 106 w 722"/>
                  <a:gd name="T9" fmla="*/ 616 h 721"/>
                  <a:gd name="T10" fmla="*/ 0 w 722"/>
                  <a:gd name="T11" fmla="*/ 361 h 721"/>
                  <a:gd name="T12" fmla="*/ 106 w 722"/>
                  <a:gd name="T13" fmla="*/ 106 h 721"/>
                  <a:gd name="T14" fmla="*/ 361 w 722"/>
                  <a:gd name="T15" fmla="*/ 0 h 721"/>
                  <a:gd name="T16" fmla="*/ 616 w 722"/>
                  <a:gd name="T17" fmla="*/ 106 h 721"/>
                  <a:gd name="T18" fmla="*/ 582 w 722"/>
                  <a:gd name="T19" fmla="*/ 582 h 721"/>
                  <a:gd name="T20" fmla="*/ 582 w 722"/>
                  <a:gd name="T21" fmla="*/ 140 h 721"/>
                  <a:gd name="T22" fmla="*/ 361 w 722"/>
                  <a:gd name="T23" fmla="*/ 48 h 721"/>
                  <a:gd name="T24" fmla="*/ 140 w 722"/>
                  <a:gd name="T25" fmla="*/ 140 h 721"/>
                  <a:gd name="T26" fmla="*/ 140 w 722"/>
                  <a:gd name="T27" fmla="*/ 582 h 721"/>
                  <a:gd name="T28" fmla="*/ 361 w 722"/>
                  <a:gd name="T29" fmla="*/ 673 h 721"/>
                  <a:gd name="T30" fmla="*/ 582 w 722"/>
                  <a:gd name="T31" fmla="*/ 582 h 721"/>
                  <a:gd name="T32" fmla="*/ 582 w 722"/>
                  <a:gd name="T33" fmla="*/ 582 h 721"/>
                  <a:gd name="T34" fmla="*/ 582 w 722"/>
                  <a:gd name="T35" fmla="*/ 582 h 7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722" h="721">
                    <a:moveTo>
                      <a:pt x="616" y="106"/>
                    </a:moveTo>
                    <a:cubicBezTo>
                      <a:pt x="684" y="174"/>
                      <a:pt x="722" y="264"/>
                      <a:pt x="722" y="361"/>
                    </a:cubicBezTo>
                    <a:cubicBezTo>
                      <a:pt x="722" y="457"/>
                      <a:pt x="684" y="548"/>
                      <a:pt x="616" y="616"/>
                    </a:cubicBezTo>
                    <a:cubicBezTo>
                      <a:pt x="548" y="684"/>
                      <a:pt x="457" y="721"/>
                      <a:pt x="361" y="721"/>
                    </a:cubicBezTo>
                    <a:cubicBezTo>
                      <a:pt x="265" y="721"/>
                      <a:pt x="174" y="684"/>
                      <a:pt x="106" y="616"/>
                    </a:cubicBezTo>
                    <a:cubicBezTo>
                      <a:pt x="38" y="548"/>
                      <a:pt x="0" y="457"/>
                      <a:pt x="0" y="361"/>
                    </a:cubicBezTo>
                    <a:cubicBezTo>
                      <a:pt x="0" y="264"/>
                      <a:pt x="38" y="174"/>
                      <a:pt x="106" y="106"/>
                    </a:cubicBezTo>
                    <a:cubicBezTo>
                      <a:pt x="174" y="38"/>
                      <a:pt x="265" y="0"/>
                      <a:pt x="361" y="0"/>
                    </a:cubicBezTo>
                    <a:cubicBezTo>
                      <a:pt x="457" y="0"/>
                      <a:pt x="548" y="38"/>
                      <a:pt x="616" y="106"/>
                    </a:cubicBezTo>
                    <a:close/>
                    <a:moveTo>
                      <a:pt x="582" y="582"/>
                    </a:moveTo>
                    <a:cubicBezTo>
                      <a:pt x="704" y="460"/>
                      <a:pt x="704" y="262"/>
                      <a:pt x="582" y="140"/>
                    </a:cubicBezTo>
                    <a:cubicBezTo>
                      <a:pt x="523" y="81"/>
                      <a:pt x="444" y="48"/>
                      <a:pt x="361" y="48"/>
                    </a:cubicBezTo>
                    <a:cubicBezTo>
                      <a:pt x="278" y="48"/>
                      <a:pt x="199" y="81"/>
                      <a:pt x="140" y="140"/>
                    </a:cubicBezTo>
                    <a:cubicBezTo>
                      <a:pt x="18" y="262"/>
                      <a:pt x="18" y="460"/>
                      <a:pt x="140" y="582"/>
                    </a:cubicBezTo>
                    <a:cubicBezTo>
                      <a:pt x="199" y="641"/>
                      <a:pt x="278" y="673"/>
                      <a:pt x="361" y="673"/>
                    </a:cubicBezTo>
                    <a:cubicBezTo>
                      <a:pt x="444" y="673"/>
                      <a:pt x="523" y="641"/>
                      <a:pt x="582" y="582"/>
                    </a:cubicBezTo>
                    <a:close/>
                    <a:moveTo>
                      <a:pt x="582" y="582"/>
                    </a:moveTo>
                    <a:cubicBezTo>
                      <a:pt x="582" y="582"/>
                      <a:pt x="582" y="582"/>
                      <a:pt x="582" y="582"/>
                    </a:cubicBezTo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35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20952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76A3C1A-89D7-0341-8361-636F3FF62D1E}"/>
              </a:ext>
            </a:extLst>
          </p:cNvPr>
          <p:cNvSpPr txBox="1"/>
          <p:nvPr/>
        </p:nvSpPr>
        <p:spPr>
          <a:xfrm>
            <a:off x="83127" y="66502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b">
            <a:noAutofit/>
          </a:bodyPr>
          <a:lstStyle/>
          <a:p>
            <a:pPr algn="l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32D0ED-D7CE-4E47-86CF-1D69D090B39A}"/>
              </a:ext>
            </a:extLst>
          </p:cNvPr>
          <p:cNvSpPr txBox="1"/>
          <p:nvPr/>
        </p:nvSpPr>
        <p:spPr>
          <a:xfrm>
            <a:off x="199505" y="133004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b">
            <a:noAutofit/>
          </a:bodyPr>
          <a:lstStyle/>
          <a:p>
            <a:pPr algn="l"/>
            <a:endParaRPr lang="en-US" dirty="0"/>
          </a:p>
        </p:txBody>
      </p:sp>
      <p:graphicFrame>
        <p:nvGraphicFramePr>
          <p:cNvPr id="113" name="Table 4">
            <a:extLst>
              <a:ext uri="{FF2B5EF4-FFF2-40B4-BE49-F238E27FC236}">
                <a16:creationId xmlns:a16="http://schemas.microsoft.com/office/drawing/2014/main" id="{5993A659-C9D3-D747-B262-BFAC6BFA4BB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40807850"/>
              </p:ext>
            </p:extLst>
          </p:nvPr>
        </p:nvGraphicFramePr>
        <p:xfrm>
          <a:off x="561638" y="721018"/>
          <a:ext cx="8020723" cy="4165999"/>
        </p:xfrm>
        <a:graphic>
          <a:graphicData uri="http://schemas.openxmlformats.org/drawingml/2006/table">
            <a:tbl>
              <a:tblPr firstRow="1" bandRow="1">
                <a:tableStyleId>{0660B408-B3CF-4A94-85FC-2B1E0A45F4A2}</a:tableStyleId>
              </a:tblPr>
              <a:tblGrid>
                <a:gridCol w="3661178">
                  <a:extLst>
                    <a:ext uri="{9D8B030D-6E8A-4147-A177-3AD203B41FA5}">
                      <a16:colId xmlns:a16="http://schemas.microsoft.com/office/drawing/2014/main" val="1320239687"/>
                    </a:ext>
                  </a:extLst>
                </a:gridCol>
                <a:gridCol w="713232">
                  <a:extLst>
                    <a:ext uri="{9D8B030D-6E8A-4147-A177-3AD203B41FA5}">
                      <a16:colId xmlns:a16="http://schemas.microsoft.com/office/drawing/2014/main" val="2764690364"/>
                    </a:ext>
                  </a:extLst>
                </a:gridCol>
                <a:gridCol w="1207008">
                  <a:extLst>
                    <a:ext uri="{9D8B030D-6E8A-4147-A177-3AD203B41FA5}">
                      <a16:colId xmlns:a16="http://schemas.microsoft.com/office/drawing/2014/main" val="83260593"/>
                    </a:ext>
                  </a:extLst>
                </a:gridCol>
                <a:gridCol w="1252728">
                  <a:extLst>
                    <a:ext uri="{9D8B030D-6E8A-4147-A177-3AD203B41FA5}">
                      <a16:colId xmlns:a16="http://schemas.microsoft.com/office/drawing/2014/main" val="1793695396"/>
                    </a:ext>
                  </a:extLst>
                </a:gridCol>
                <a:gridCol w="1186577">
                  <a:extLst>
                    <a:ext uri="{9D8B030D-6E8A-4147-A177-3AD203B41FA5}">
                      <a16:colId xmlns:a16="http://schemas.microsoft.com/office/drawing/2014/main" val="3067028338"/>
                    </a:ext>
                  </a:extLst>
                </a:gridCol>
              </a:tblGrid>
              <a:tr h="394309">
                <a:tc>
                  <a:txBody>
                    <a:bodyPr/>
                    <a:lstStyle/>
                    <a:p>
                      <a:pPr algn="l" fontAlgn="auto"/>
                      <a:r>
                        <a:rPr lang="en-US" sz="1800" b="0" cap="none" spc="60" dirty="0">
                          <a:solidFill>
                            <a:schemeClr val="bg1"/>
                          </a:solidFill>
                          <a:effectLst/>
                        </a:rPr>
                        <a:t> Functions</a:t>
                      </a:r>
                    </a:p>
                  </a:txBody>
                  <a:tcPr marL="78710" marR="78710" marT="50375" marB="52474" anchor="ctr"/>
                </a:tc>
                <a:tc>
                  <a:txBody>
                    <a:bodyPr/>
                    <a:lstStyle/>
                    <a:p>
                      <a:pPr algn="ctr" fontAlgn="auto"/>
                      <a:r>
                        <a:rPr lang="en-US" sz="1800" b="0" cap="none" spc="60">
                          <a:solidFill>
                            <a:schemeClr val="bg1"/>
                          </a:solidFill>
                          <a:effectLst/>
                        </a:rPr>
                        <a:t>Ply</a:t>
                      </a:r>
                    </a:p>
                  </a:txBody>
                  <a:tcPr marL="78710" marR="78710" marT="50375" marB="52474" anchor="ctr"/>
                </a:tc>
                <a:tc>
                  <a:txBody>
                    <a:bodyPr/>
                    <a:lstStyle/>
                    <a:p>
                      <a:pPr algn="ctr" fontAlgn="auto"/>
                      <a:r>
                        <a:rPr lang="en-US" sz="1800" b="0" cap="none" spc="60">
                          <a:solidFill>
                            <a:schemeClr val="bg1"/>
                          </a:solidFill>
                          <a:effectLst/>
                        </a:rPr>
                        <a:t>Postman</a:t>
                      </a:r>
                    </a:p>
                  </a:txBody>
                  <a:tcPr marL="78710" marR="78710" marT="50375" marB="52474"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cap="none" spc="60" dirty="0" err="1">
                          <a:solidFill>
                            <a:schemeClr val="bg1"/>
                          </a:solidFill>
                          <a:effectLst/>
                        </a:rPr>
                        <a:t>ReadyAPI</a:t>
                      </a:r>
                      <a:endParaRPr lang="en-US" sz="1800" b="0" cap="none" spc="6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78710" marR="78710" marT="50375" marB="52474" anchor="ctr"/>
                </a:tc>
                <a:tc>
                  <a:txBody>
                    <a:bodyPr/>
                    <a:lstStyle/>
                    <a:p>
                      <a:pPr algn="ctr" fontAlgn="auto"/>
                      <a:r>
                        <a:rPr lang="en-US" sz="1800" b="0" cap="none" spc="60" dirty="0" err="1">
                          <a:solidFill>
                            <a:schemeClr val="bg1"/>
                          </a:solidFill>
                          <a:effectLst/>
                        </a:rPr>
                        <a:t>SOAtest</a:t>
                      </a:r>
                      <a:endParaRPr lang="en-US" sz="1800" b="0" cap="none" spc="6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78710" marR="78710" marT="50375" marB="52474" anchor="ctr"/>
                </a:tc>
                <a:extLst>
                  <a:ext uri="{0D108BD9-81ED-4DB2-BD59-A6C34878D82A}">
                    <a16:rowId xmlns:a16="http://schemas.microsoft.com/office/drawing/2014/main" val="2563561387"/>
                  </a:ext>
                </a:extLst>
              </a:tr>
              <a:tr h="362905">
                <a:tc>
                  <a:txBody>
                    <a:bodyPr/>
                    <a:lstStyle/>
                    <a:p>
                      <a:pPr algn="l" fontAlgn="auto"/>
                      <a:r>
                        <a:rPr lang="en-US" sz="1800" cap="none" spc="0">
                          <a:solidFill>
                            <a:schemeClr val="tx1"/>
                          </a:solidFill>
                          <a:effectLst/>
                        </a:rPr>
                        <a:t>Graphical Flows</a:t>
                      </a:r>
                    </a:p>
                  </a:txBody>
                  <a:tcPr marL="78710" marR="78710" marT="50375" marB="52474" anchor="ctr"/>
                </a:tc>
                <a:tc>
                  <a:txBody>
                    <a:bodyPr/>
                    <a:lstStyle/>
                    <a:p>
                      <a:pPr algn="ctr" fontAlgn="auto"/>
                      <a:r>
                        <a:rPr lang="en-US" sz="1800" b="1" cap="none" spc="0" dirty="0">
                          <a:solidFill>
                            <a:schemeClr val="tx1"/>
                          </a:solidFill>
                          <a:effectLst/>
                        </a:rPr>
                        <a:t>✓</a:t>
                      </a:r>
                      <a:endParaRPr lang="en-US" sz="1800" cap="none" spc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78710" marR="78710" marT="50375" marB="52474" anchor="ctr">
                    <a:solidFill>
                      <a:srgbClr val="EAFF9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auto"/>
                      <a:r>
                        <a:rPr lang="en-US" sz="1800" b="1" cap="none" spc="0" dirty="0">
                          <a:solidFill>
                            <a:schemeClr val="tx1"/>
                          </a:solidFill>
                          <a:effectLst/>
                        </a:rPr>
                        <a:t>✗</a:t>
                      </a:r>
                      <a:endParaRPr lang="en-US" sz="1800" cap="none" spc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78710" marR="78710" marT="50375" marB="52474" anchor="ctr"/>
                </a:tc>
                <a:tc>
                  <a:txBody>
                    <a:bodyPr/>
                    <a:lstStyle/>
                    <a:p>
                      <a:pPr algn="ctr" fontAlgn="auto"/>
                      <a:r>
                        <a:rPr lang="en-US" sz="1800" b="1" cap="none" spc="0">
                          <a:solidFill>
                            <a:schemeClr val="tx1"/>
                          </a:solidFill>
                          <a:effectLst/>
                        </a:rPr>
                        <a:t>✗</a:t>
                      </a:r>
                      <a:endParaRPr lang="en-US" sz="18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78710" marR="78710" marT="50375" marB="52474" anchor="ctr"/>
                </a:tc>
                <a:tc>
                  <a:txBody>
                    <a:bodyPr/>
                    <a:lstStyle/>
                    <a:p>
                      <a:pPr algn="ctr" fontAlgn="auto"/>
                      <a:r>
                        <a:rPr lang="en-US" sz="1800" b="1" cap="none" spc="0">
                          <a:solidFill>
                            <a:schemeClr val="tx1"/>
                          </a:solidFill>
                          <a:effectLst/>
                        </a:rPr>
                        <a:t>✗</a:t>
                      </a:r>
                      <a:endParaRPr lang="en-US" sz="18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78710" marR="78710" marT="50375" marB="52474" anchor="ctr"/>
                </a:tc>
                <a:extLst>
                  <a:ext uri="{0D108BD9-81ED-4DB2-BD59-A6C34878D82A}">
                    <a16:rowId xmlns:a16="http://schemas.microsoft.com/office/drawing/2014/main" val="2934245690"/>
                  </a:ext>
                </a:extLst>
              </a:tr>
              <a:tr h="362905">
                <a:tc>
                  <a:txBody>
                    <a:bodyPr/>
                    <a:lstStyle/>
                    <a:p>
                      <a:pPr algn="l" fontAlgn="auto"/>
                      <a:r>
                        <a:rPr lang="en-US" sz="1800" cap="none" spc="0" dirty="0">
                          <a:solidFill>
                            <a:schemeClr val="tx1"/>
                          </a:solidFill>
                          <a:effectLst/>
                        </a:rPr>
                        <a:t>Side-by-Side Results</a:t>
                      </a:r>
                    </a:p>
                  </a:txBody>
                  <a:tcPr marL="78710" marR="78710" marT="50375" marB="52474" anchor="ctr"/>
                </a:tc>
                <a:tc>
                  <a:txBody>
                    <a:bodyPr/>
                    <a:lstStyle/>
                    <a:p>
                      <a:pPr algn="ctr" fontAlgn="auto"/>
                      <a:r>
                        <a:rPr lang="en-US" sz="1800" b="1" cap="none" spc="0" dirty="0">
                          <a:solidFill>
                            <a:schemeClr val="tx1"/>
                          </a:solidFill>
                          <a:effectLst/>
                        </a:rPr>
                        <a:t>✓</a:t>
                      </a:r>
                      <a:endParaRPr lang="en-US" sz="1800" cap="none" spc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78710" marR="78710" marT="50375" marB="52474" anchor="ctr">
                    <a:solidFill>
                      <a:srgbClr val="EAFF9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auto"/>
                      <a:r>
                        <a:rPr lang="en-US" sz="1800" b="1" cap="none" spc="0">
                          <a:solidFill>
                            <a:schemeClr val="tx1"/>
                          </a:solidFill>
                          <a:effectLst/>
                        </a:rPr>
                        <a:t>✗</a:t>
                      </a:r>
                      <a:endParaRPr lang="en-US" sz="18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78710" marR="78710" marT="50375" marB="52474" anchor="ctr"/>
                </a:tc>
                <a:tc>
                  <a:txBody>
                    <a:bodyPr/>
                    <a:lstStyle/>
                    <a:p>
                      <a:pPr algn="ctr" fontAlgn="auto"/>
                      <a:r>
                        <a:rPr lang="en-US" sz="1800" b="1" cap="none" spc="0">
                          <a:solidFill>
                            <a:schemeClr val="tx1"/>
                          </a:solidFill>
                          <a:effectLst/>
                        </a:rPr>
                        <a:t>✗</a:t>
                      </a:r>
                      <a:endParaRPr lang="en-US" sz="18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78710" marR="78710" marT="50375" marB="52474" anchor="ctr"/>
                </a:tc>
                <a:tc>
                  <a:txBody>
                    <a:bodyPr/>
                    <a:lstStyle/>
                    <a:p>
                      <a:pPr algn="ctr" fontAlgn="auto"/>
                      <a:r>
                        <a:rPr lang="en-US" sz="1800" b="1" cap="none" spc="0">
                          <a:solidFill>
                            <a:schemeClr val="tx1"/>
                          </a:solidFill>
                          <a:effectLst/>
                        </a:rPr>
                        <a:t>✗</a:t>
                      </a:r>
                      <a:endParaRPr lang="en-US" sz="18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78710" marR="78710" marT="50375" marB="52474" anchor="ctr"/>
                </a:tc>
                <a:extLst>
                  <a:ext uri="{0D108BD9-81ED-4DB2-BD59-A6C34878D82A}">
                    <a16:rowId xmlns:a16="http://schemas.microsoft.com/office/drawing/2014/main" val="3576629144"/>
                  </a:ext>
                </a:extLst>
              </a:tr>
              <a:tr h="362905">
                <a:tc>
                  <a:txBody>
                    <a:bodyPr/>
                    <a:lstStyle/>
                    <a:p>
                      <a:pPr algn="l" fontAlgn="auto"/>
                      <a:r>
                        <a:rPr lang="en-US" sz="1800" cap="none" spc="0">
                          <a:solidFill>
                            <a:schemeClr val="tx1"/>
                          </a:solidFill>
                          <a:effectLst/>
                        </a:rPr>
                        <a:t>Codeless Testing</a:t>
                      </a:r>
                    </a:p>
                  </a:txBody>
                  <a:tcPr marL="78710" marR="78710" marT="50375" marB="52474" anchor="ctr"/>
                </a:tc>
                <a:tc>
                  <a:txBody>
                    <a:bodyPr/>
                    <a:lstStyle/>
                    <a:p>
                      <a:pPr algn="ctr" fontAlgn="auto"/>
                      <a:r>
                        <a:rPr lang="en-US" sz="1800" b="1" cap="none" spc="0" dirty="0">
                          <a:solidFill>
                            <a:schemeClr val="tx1"/>
                          </a:solidFill>
                          <a:effectLst/>
                        </a:rPr>
                        <a:t>✓</a:t>
                      </a:r>
                      <a:endParaRPr lang="en-US" sz="1800" cap="none" spc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78710" marR="78710" marT="50375" marB="52474" anchor="ctr">
                    <a:solidFill>
                      <a:srgbClr val="EAFF9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auto"/>
                      <a:r>
                        <a:rPr lang="en-US" sz="1800" b="1" cap="none" spc="0">
                          <a:solidFill>
                            <a:schemeClr val="tx1"/>
                          </a:solidFill>
                          <a:effectLst/>
                        </a:rPr>
                        <a:t>✗</a:t>
                      </a:r>
                      <a:endParaRPr lang="en-US" sz="18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78710" marR="78710" marT="50375" marB="52474" anchor="ctr"/>
                </a:tc>
                <a:tc>
                  <a:txBody>
                    <a:bodyPr/>
                    <a:lstStyle/>
                    <a:p>
                      <a:pPr algn="ctr" fontAlgn="auto"/>
                      <a:r>
                        <a:rPr lang="en-US" sz="1800" b="1" cap="none" spc="0" dirty="0">
                          <a:solidFill>
                            <a:schemeClr val="tx1"/>
                          </a:solidFill>
                          <a:effectLst/>
                        </a:rPr>
                        <a:t>✗</a:t>
                      </a:r>
                      <a:endParaRPr lang="en-US" sz="1800" cap="none" spc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78710" marR="78710" marT="50375" marB="52474" anchor="ctr"/>
                </a:tc>
                <a:tc>
                  <a:txBody>
                    <a:bodyPr/>
                    <a:lstStyle/>
                    <a:p>
                      <a:pPr algn="ctr" fontAlgn="auto"/>
                      <a:r>
                        <a:rPr lang="en-US" sz="1800" b="1" cap="none" spc="0">
                          <a:solidFill>
                            <a:schemeClr val="tx1"/>
                          </a:solidFill>
                          <a:effectLst/>
                        </a:rPr>
                        <a:t>✗</a:t>
                      </a:r>
                      <a:endParaRPr lang="en-US" sz="18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78710" marR="78710" marT="50375" marB="52474" anchor="ctr"/>
                </a:tc>
                <a:extLst>
                  <a:ext uri="{0D108BD9-81ED-4DB2-BD59-A6C34878D82A}">
                    <a16:rowId xmlns:a16="http://schemas.microsoft.com/office/drawing/2014/main" val="278969219"/>
                  </a:ext>
                </a:extLst>
              </a:tr>
              <a:tr h="362905">
                <a:tc>
                  <a:txBody>
                    <a:bodyPr/>
                    <a:lstStyle/>
                    <a:p>
                      <a:pPr algn="l" fontAlgn="auto"/>
                      <a:r>
                        <a:rPr lang="en-US" sz="1800" cap="none" spc="0" dirty="0">
                          <a:solidFill>
                            <a:schemeClr val="tx1"/>
                          </a:solidFill>
                          <a:effectLst/>
                        </a:rPr>
                        <a:t>Auto-Generate Results</a:t>
                      </a:r>
                    </a:p>
                  </a:txBody>
                  <a:tcPr marL="78710" marR="78710" marT="50375" marB="52474" anchor="ctr"/>
                </a:tc>
                <a:tc>
                  <a:txBody>
                    <a:bodyPr/>
                    <a:lstStyle/>
                    <a:p>
                      <a:pPr algn="ctr" fontAlgn="auto"/>
                      <a:r>
                        <a:rPr lang="en-US" sz="1800" b="1" cap="none" spc="0">
                          <a:solidFill>
                            <a:schemeClr val="tx1"/>
                          </a:solidFill>
                          <a:effectLst/>
                        </a:rPr>
                        <a:t>✓</a:t>
                      </a:r>
                      <a:endParaRPr lang="en-US" sz="18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78710" marR="78710" marT="50375" marB="52474" anchor="ctr">
                    <a:solidFill>
                      <a:srgbClr val="EAFF9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auto"/>
                      <a:r>
                        <a:rPr lang="en-US" sz="1800" b="1" cap="none" spc="0">
                          <a:solidFill>
                            <a:schemeClr val="tx1"/>
                          </a:solidFill>
                          <a:effectLst/>
                        </a:rPr>
                        <a:t>✗</a:t>
                      </a:r>
                      <a:endParaRPr lang="en-US" sz="18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78710" marR="78710" marT="50375" marB="52474" anchor="ctr"/>
                </a:tc>
                <a:tc>
                  <a:txBody>
                    <a:bodyPr/>
                    <a:lstStyle/>
                    <a:p>
                      <a:pPr algn="ctr" fontAlgn="auto"/>
                      <a:r>
                        <a:rPr lang="en-US" sz="1800" b="1" cap="none" spc="0">
                          <a:solidFill>
                            <a:schemeClr val="tx1"/>
                          </a:solidFill>
                          <a:effectLst/>
                        </a:rPr>
                        <a:t>✗</a:t>
                      </a:r>
                      <a:endParaRPr lang="en-US" sz="18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78710" marR="78710" marT="50375" marB="52474" anchor="ctr"/>
                </a:tc>
                <a:tc>
                  <a:txBody>
                    <a:bodyPr/>
                    <a:lstStyle/>
                    <a:p>
                      <a:pPr algn="ctr" fontAlgn="auto"/>
                      <a:r>
                        <a:rPr lang="en-US" sz="1800" b="1" cap="none" spc="0">
                          <a:solidFill>
                            <a:schemeClr val="tx1"/>
                          </a:solidFill>
                          <a:effectLst/>
                        </a:rPr>
                        <a:t>✗</a:t>
                      </a:r>
                      <a:endParaRPr lang="en-US" sz="18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78710" marR="78710" marT="50375" marB="52474" anchor="ctr"/>
                </a:tc>
                <a:extLst>
                  <a:ext uri="{0D108BD9-81ED-4DB2-BD59-A6C34878D82A}">
                    <a16:rowId xmlns:a16="http://schemas.microsoft.com/office/drawing/2014/main" val="330631421"/>
                  </a:ext>
                </a:extLst>
              </a:tr>
              <a:tr h="362905">
                <a:tc>
                  <a:txBody>
                    <a:bodyPr/>
                    <a:lstStyle/>
                    <a:p>
                      <a:pPr algn="l" fontAlgn="auto"/>
                      <a:r>
                        <a:rPr lang="en-US" sz="1800" cap="none" spc="0">
                          <a:solidFill>
                            <a:schemeClr val="tx1"/>
                          </a:solidFill>
                          <a:effectLst/>
                        </a:rPr>
                        <a:t>GraphQL Support</a:t>
                      </a:r>
                    </a:p>
                  </a:txBody>
                  <a:tcPr marL="78710" marR="78710" marT="50375" marB="52474" anchor="ctr"/>
                </a:tc>
                <a:tc>
                  <a:txBody>
                    <a:bodyPr/>
                    <a:lstStyle/>
                    <a:p>
                      <a:pPr algn="ctr" fontAlgn="auto"/>
                      <a:r>
                        <a:rPr lang="en-US" sz="1800" b="1" cap="none" spc="0" dirty="0">
                          <a:solidFill>
                            <a:schemeClr val="tx1"/>
                          </a:solidFill>
                          <a:effectLst/>
                        </a:rPr>
                        <a:t>✓</a:t>
                      </a:r>
                      <a:endParaRPr lang="en-US" sz="1800" cap="none" spc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78710" marR="78710" marT="50375" marB="52474" anchor="ctr">
                    <a:solidFill>
                      <a:srgbClr val="EAFF9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auto"/>
                      <a:r>
                        <a:rPr lang="en-US" sz="1800" b="1" cap="none" spc="0">
                          <a:solidFill>
                            <a:schemeClr val="tx1"/>
                          </a:solidFill>
                          <a:effectLst/>
                        </a:rPr>
                        <a:t>✓</a:t>
                      </a:r>
                      <a:endParaRPr lang="en-US" sz="18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78710" marR="78710" marT="50375" marB="52474" anchor="ctr"/>
                </a:tc>
                <a:tc>
                  <a:txBody>
                    <a:bodyPr/>
                    <a:lstStyle/>
                    <a:p>
                      <a:pPr algn="ctr" fontAlgn="auto"/>
                      <a:r>
                        <a:rPr lang="en-US" sz="1800" b="1" cap="none" spc="0" dirty="0">
                          <a:solidFill>
                            <a:schemeClr val="tx1"/>
                          </a:solidFill>
                          <a:effectLst/>
                        </a:rPr>
                        <a:t>✓</a:t>
                      </a:r>
                      <a:endParaRPr lang="en-US" sz="1800" cap="none" spc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78710" marR="78710" marT="50375" marB="52474" anchor="ctr"/>
                </a:tc>
                <a:tc>
                  <a:txBody>
                    <a:bodyPr/>
                    <a:lstStyle/>
                    <a:p>
                      <a:pPr algn="ctr" fontAlgn="auto"/>
                      <a:r>
                        <a:rPr lang="en-US" sz="1800" b="1" cap="none" spc="0" dirty="0">
                          <a:solidFill>
                            <a:schemeClr val="tx1"/>
                          </a:solidFill>
                          <a:effectLst/>
                        </a:rPr>
                        <a:t>✗</a:t>
                      </a:r>
                      <a:endParaRPr lang="en-US" sz="1800" cap="none" spc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78710" marR="78710" marT="50375" marB="52474" anchor="ctr"/>
                </a:tc>
                <a:extLst>
                  <a:ext uri="{0D108BD9-81ED-4DB2-BD59-A6C34878D82A}">
                    <a16:rowId xmlns:a16="http://schemas.microsoft.com/office/drawing/2014/main" val="4228739631"/>
                  </a:ext>
                </a:extLst>
              </a:tr>
              <a:tr h="362905">
                <a:tc>
                  <a:txBody>
                    <a:bodyPr/>
                    <a:lstStyle/>
                    <a:p>
                      <a:pPr algn="l" fontAlgn="auto"/>
                      <a:r>
                        <a:rPr lang="en-US" sz="1800" cap="none" spc="0">
                          <a:solidFill>
                            <a:schemeClr val="tx1"/>
                          </a:solidFill>
                          <a:effectLst/>
                        </a:rPr>
                        <a:t>Dynamic Input Values</a:t>
                      </a:r>
                    </a:p>
                  </a:txBody>
                  <a:tcPr marL="78710" marR="78710" marT="50375" marB="52474" anchor="ctr"/>
                </a:tc>
                <a:tc>
                  <a:txBody>
                    <a:bodyPr/>
                    <a:lstStyle/>
                    <a:p>
                      <a:pPr algn="ctr" fontAlgn="auto"/>
                      <a:r>
                        <a:rPr lang="en-US" sz="1800" b="1" cap="none" spc="0" dirty="0">
                          <a:solidFill>
                            <a:schemeClr val="tx1"/>
                          </a:solidFill>
                          <a:effectLst/>
                        </a:rPr>
                        <a:t>✓</a:t>
                      </a:r>
                      <a:endParaRPr lang="en-US" sz="1800" cap="none" spc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78710" marR="78710" marT="50375" marB="52474" anchor="ctr">
                    <a:solidFill>
                      <a:srgbClr val="EAFF9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auto"/>
                      <a:r>
                        <a:rPr lang="en-US" sz="1800" b="1" cap="none" spc="0">
                          <a:solidFill>
                            <a:schemeClr val="tx1"/>
                          </a:solidFill>
                          <a:effectLst/>
                        </a:rPr>
                        <a:t>✓</a:t>
                      </a:r>
                      <a:endParaRPr lang="en-US" sz="18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78710" marR="78710" marT="50375" marB="52474" anchor="ctr"/>
                </a:tc>
                <a:tc>
                  <a:txBody>
                    <a:bodyPr/>
                    <a:lstStyle/>
                    <a:p>
                      <a:pPr algn="ctr" fontAlgn="auto"/>
                      <a:r>
                        <a:rPr lang="en-US" sz="1800" b="1" cap="none" spc="0">
                          <a:solidFill>
                            <a:schemeClr val="tx1"/>
                          </a:solidFill>
                          <a:effectLst/>
                        </a:rPr>
                        <a:t>✓</a:t>
                      </a:r>
                      <a:endParaRPr lang="en-US" sz="18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78710" marR="78710" marT="50375" marB="52474" anchor="ctr"/>
                </a:tc>
                <a:tc>
                  <a:txBody>
                    <a:bodyPr/>
                    <a:lstStyle/>
                    <a:p>
                      <a:pPr algn="ctr" fontAlgn="auto"/>
                      <a:r>
                        <a:rPr lang="en-US" sz="1800" b="1" cap="none" spc="0" dirty="0">
                          <a:solidFill>
                            <a:schemeClr val="tx1"/>
                          </a:solidFill>
                          <a:effectLst/>
                        </a:rPr>
                        <a:t>✓</a:t>
                      </a:r>
                      <a:endParaRPr lang="en-US" sz="1800" cap="none" spc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78710" marR="78710" marT="50375" marB="52474" anchor="ctr"/>
                </a:tc>
                <a:extLst>
                  <a:ext uri="{0D108BD9-81ED-4DB2-BD59-A6C34878D82A}">
                    <a16:rowId xmlns:a16="http://schemas.microsoft.com/office/drawing/2014/main" val="4128934184"/>
                  </a:ext>
                </a:extLst>
              </a:tr>
              <a:tr h="362905">
                <a:tc>
                  <a:txBody>
                    <a:bodyPr/>
                    <a:lstStyle/>
                    <a:p>
                      <a:pPr algn="l" fontAlgn="auto"/>
                      <a:r>
                        <a:rPr lang="en-US" sz="1800" cap="none" spc="0">
                          <a:solidFill>
                            <a:schemeClr val="tx1"/>
                          </a:solidFill>
                          <a:effectLst/>
                        </a:rPr>
                        <a:t>Previous Response Refs</a:t>
                      </a:r>
                    </a:p>
                  </a:txBody>
                  <a:tcPr marL="78710" marR="78710" marT="50375" marB="52474" anchor="ctr"/>
                </a:tc>
                <a:tc>
                  <a:txBody>
                    <a:bodyPr/>
                    <a:lstStyle/>
                    <a:p>
                      <a:pPr algn="ctr" fontAlgn="auto"/>
                      <a:r>
                        <a:rPr lang="en-US" sz="1800" b="1" cap="none" spc="0" dirty="0">
                          <a:solidFill>
                            <a:schemeClr val="tx1"/>
                          </a:solidFill>
                          <a:effectLst/>
                        </a:rPr>
                        <a:t>✓</a:t>
                      </a:r>
                      <a:endParaRPr lang="en-US" sz="1800" cap="none" spc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78710" marR="78710" marT="50375" marB="52474" anchor="ctr">
                    <a:solidFill>
                      <a:srgbClr val="EAFF9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auto"/>
                      <a:r>
                        <a:rPr lang="en-US" sz="1800" b="1" cap="none" spc="0">
                          <a:solidFill>
                            <a:schemeClr val="tx1"/>
                          </a:solidFill>
                          <a:effectLst/>
                        </a:rPr>
                        <a:t>✓</a:t>
                      </a:r>
                      <a:endParaRPr lang="en-US" sz="18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78710" marR="78710" marT="50375" marB="52474" anchor="ctr"/>
                </a:tc>
                <a:tc>
                  <a:txBody>
                    <a:bodyPr/>
                    <a:lstStyle/>
                    <a:p>
                      <a:pPr algn="ctr" fontAlgn="auto"/>
                      <a:r>
                        <a:rPr lang="en-US" sz="1800" b="1" cap="none" spc="0">
                          <a:solidFill>
                            <a:schemeClr val="tx1"/>
                          </a:solidFill>
                          <a:effectLst/>
                        </a:rPr>
                        <a:t>✓</a:t>
                      </a:r>
                      <a:endParaRPr lang="en-US" sz="18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78710" marR="78710" marT="50375" marB="52474" anchor="ctr"/>
                </a:tc>
                <a:tc>
                  <a:txBody>
                    <a:bodyPr/>
                    <a:lstStyle/>
                    <a:p>
                      <a:pPr algn="ctr" fontAlgn="auto"/>
                      <a:r>
                        <a:rPr lang="en-US" sz="1800" b="1" cap="none" spc="0">
                          <a:solidFill>
                            <a:schemeClr val="tx1"/>
                          </a:solidFill>
                          <a:effectLst/>
                        </a:rPr>
                        <a:t>✓</a:t>
                      </a:r>
                      <a:endParaRPr lang="en-US" sz="18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78710" marR="78710" marT="50375" marB="52474" anchor="ctr"/>
                </a:tc>
                <a:extLst>
                  <a:ext uri="{0D108BD9-81ED-4DB2-BD59-A6C34878D82A}">
                    <a16:rowId xmlns:a16="http://schemas.microsoft.com/office/drawing/2014/main" val="1375698760"/>
                  </a:ext>
                </a:extLst>
              </a:tr>
              <a:tr h="362905">
                <a:tc>
                  <a:txBody>
                    <a:bodyPr/>
                    <a:lstStyle/>
                    <a:p>
                      <a:pPr algn="l" fontAlgn="auto"/>
                      <a:r>
                        <a:rPr lang="en-US" sz="1800" cap="none" spc="0">
                          <a:solidFill>
                            <a:schemeClr val="tx1"/>
                          </a:solidFill>
                          <a:effectLst/>
                        </a:rPr>
                        <a:t>Open Source</a:t>
                      </a:r>
                    </a:p>
                  </a:txBody>
                  <a:tcPr marL="78710" marR="78710" marT="50375" marB="52474" anchor="ctr"/>
                </a:tc>
                <a:tc>
                  <a:txBody>
                    <a:bodyPr/>
                    <a:lstStyle/>
                    <a:p>
                      <a:pPr algn="ctr" fontAlgn="auto"/>
                      <a:r>
                        <a:rPr lang="en-US" sz="1800" b="1" cap="none" spc="0" dirty="0">
                          <a:solidFill>
                            <a:schemeClr val="tx1"/>
                          </a:solidFill>
                          <a:effectLst/>
                        </a:rPr>
                        <a:t>✓</a:t>
                      </a:r>
                      <a:endParaRPr lang="en-US" sz="1800" cap="none" spc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78710" marR="78710" marT="50375" marB="52474" anchor="ctr">
                    <a:solidFill>
                      <a:srgbClr val="EAFF9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auto"/>
                      <a:r>
                        <a:rPr lang="en-US" sz="1800" b="1" cap="none" spc="0">
                          <a:solidFill>
                            <a:schemeClr val="tx1"/>
                          </a:solidFill>
                          <a:effectLst/>
                        </a:rPr>
                        <a:t>✗</a:t>
                      </a:r>
                      <a:endParaRPr lang="en-US" sz="18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78710" marR="78710" marT="50375" marB="52474" anchor="ctr"/>
                </a:tc>
                <a:tc>
                  <a:txBody>
                    <a:bodyPr/>
                    <a:lstStyle/>
                    <a:p>
                      <a:pPr algn="ctr" fontAlgn="auto"/>
                      <a:r>
                        <a:rPr lang="en-US" sz="1800" b="1" cap="none" spc="0">
                          <a:solidFill>
                            <a:schemeClr val="tx1"/>
                          </a:solidFill>
                          <a:effectLst/>
                        </a:rPr>
                        <a:t>✓</a:t>
                      </a:r>
                      <a:endParaRPr lang="en-US" sz="18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78710" marR="78710" marT="50375" marB="52474" anchor="ctr"/>
                </a:tc>
                <a:tc>
                  <a:txBody>
                    <a:bodyPr/>
                    <a:lstStyle/>
                    <a:p>
                      <a:pPr algn="ctr" fontAlgn="auto"/>
                      <a:r>
                        <a:rPr lang="en-US" sz="1800" b="1" cap="none" spc="0">
                          <a:solidFill>
                            <a:schemeClr val="tx1"/>
                          </a:solidFill>
                          <a:effectLst/>
                        </a:rPr>
                        <a:t>✗</a:t>
                      </a:r>
                      <a:endParaRPr lang="en-US" sz="18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78710" marR="78710" marT="50375" marB="52474" anchor="ctr"/>
                </a:tc>
                <a:extLst>
                  <a:ext uri="{0D108BD9-81ED-4DB2-BD59-A6C34878D82A}">
                    <a16:rowId xmlns:a16="http://schemas.microsoft.com/office/drawing/2014/main" val="273765237"/>
                  </a:ext>
                </a:extLst>
              </a:tr>
              <a:tr h="362905">
                <a:tc>
                  <a:txBody>
                    <a:bodyPr/>
                    <a:lstStyle/>
                    <a:p>
                      <a:pPr algn="l" fontAlgn="auto"/>
                      <a:r>
                        <a:rPr lang="en-US" sz="1800" cap="none" spc="0">
                          <a:solidFill>
                            <a:schemeClr val="tx1"/>
                          </a:solidFill>
                          <a:effectLst/>
                        </a:rPr>
                        <a:t>VS Code Extension</a:t>
                      </a:r>
                    </a:p>
                  </a:txBody>
                  <a:tcPr marL="78710" marR="78710" marT="50375" marB="52474" anchor="ctr"/>
                </a:tc>
                <a:tc>
                  <a:txBody>
                    <a:bodyPr/>
                    <a:lstStyle/>
                    <a:p>
                      <a:pPr algn="ctr" fontAlgn="auto"/>
                      <a:r>
                        <a:rPr lang="en-US" sz="1800" b="1" cap="none" spc="0" dirty="0">
                          <a:solidFill>
                            <a:schemeClr val="tx1"/>
                          </a:solidFill>
                          <a:effectLst/>
                        </a:rPr>
                        <a:t>✓</a:t>
                      </a:r>
                      <a:endParaRPr lang="en-US" sz="1800" cap="none" spc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78710" marR="78710" marT="50375" marB="52474" anchor="ctr">
                    <a:solidFill>
                      <a:srgbClr val="EAFF9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auto"/>
                      <a:r>
                        <a:rPr lang="en-US" sz="1800" b="1" cap="none" spc="0">
                          <a:solidFill>
                            <a:schemeClr val="tx1"/>
                          </a:solidFill>
                          <a:effectLst/>
                        </a:rPr>
                        <a:t>✗</a:t>
                      </a:r>
                      <a:endParaRPr lang="en-US" sz="18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78710" marR="78710" marT="50375" marB="52474" anchor="ctr"/>
                </a:tc>
                <a:tc>
                  <a:txBody>
                    <a:bodyPr/>
                    <a:lstStyle/>
                    <a:p>
                      <a:pPr algn="ctr" fontAlgn="auto"/>
                      <a:r>
                        <a:rPr lang="en-US" sz="1800" b="1" cap="none" spc="0">
                          <a:solidFill>
                            <a:schemeClr val="tx1"/>
                          </a:solidFill>
                          <a:effectLst/>
                        </a:rPr>
                        <a:t>✗</a:t>
                      </a:r>
                      <a:endParaRPr lang="en-US" sz="18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78710" marR="78710" marT="50375" marB="52474" anchor="ctr"/>
                </a:tc>
                <a:tc>
                  <a:txBody>
                    <a:bodyPr/>
                    <a:lstStyle/>
                    <a:p>
                      <a:pPr algn="ctr" fontAlgn="auto"/>
                      <a:r>
                        <a:rPr lang="en-US" sz="1800" b="1" cap="none" spc="0" dirty="0">
                          <a:solidFill>
                            <a:schemeClr val="tx1"/>
                          </a:solidFill>
                          <a:effectLst/>
                        </a:rPr>
                        <a:t>✗</a:t>
                      </a:r>
                      <a:endParaRPr lang="en-US" sz="1800" cap="none" spc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78710" marR="78710" marT="50375" marB="52474" anchor="ctr"/>
                </a:tc>
                <a:extLst>
                  <a:ext uri="{0D108BD9-81ED-4DB2-BD59-A6C34878D82A}">
                    <a16:rowId xmlns:a16="http://schemas.microsoft.com/office/drawing/2014/main" val="3696939973"/>
                  </a:ext>
                </a:extLst>
              </a:tr>
              <a:tr h="362905">
                <a:tc>
                  <a:txBody>
                    <a:bodyPr/>
                    <a:lstStyle/>
                    <a:p>
                      <a:pPr algn="l" fontAlgn="auto"/>
                      <a:r>
                        <a:rPr lang="en-US" sz="1800" cap="none" spc="0" dirty="0">
                          <a:solidFill>
                            <a:schemeClr val="tx1"/>
                          </a:solidFill>
                          <a:effectLst/>
                        </a:rPr>
                        <a:t>CI/CD Embeddable</a:t>
                      </a:r>
                    </a:p>
                  </a:txBody>
                  <a:tcPr marL="78710" marR="78710" marT="50375" marB="52474" anchor="ctr"/>
                </a:tc>
                <a:tc>
                  <a:txBody>
                    <a:bodyPr/>
                    <a:lstStyle/>
                    <a:p>
                      <a:pPr algn="ctr" fontAlgn="auto"/>
                      <a:r>
                        <a:rPr lang="en-US" sz="1800" b="1" cap="none" spc="0" dirty="0">
                          <a:solidFill>
                            <a:schemeClr val="tx1"/>
                          </a:solidFill>
                          <a:effectLst/>
                        </a:rPr>
                        <a:t>✓</a:t>
                      </a:r>
                      <a:endParaRPr lang="en-US" sz="1800" cap="none" spc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78710" marR="78710" marT="50375" marB="52474" anchor="ctr">
                    <a:solidFill>
                      <a:srgbClr val="EAFF9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auto"/>
                      <a:r>
                        <a:rPr lang="en-US" sz="1800" b="1" cap="none" spc="0">
                          <a:solidFill>
                            <a:schemeClr val="tx1"/>
                          </a:solidFill>
                          <a:effectLst/>
                        </a:rPr>
                        <a:t>✓</a:t>
                      </a:r>
                      <a:endParaRPr lang="en-US" sz="18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78710" marR="78710" marT="50375" marB="52474" anchor="ctr"/>
                </a:tc>
                <a:tc>
                  <a:txBody>
                    <a:bodyPr/>
                    <a:lstStyle/>
                    <a:p>
                      <a:pPr algn="ctr" fontAlgn="auto"/>
                      <a:r>
                        <a:rPr lang="en-US" sz="1800" b="1" cap="none" spc="0" dirty="0">
                          <a:solidFill>
                            <a:schemeClr val="tx1"/>
                          </a:solidFill>
                          <a:effectLst/>
                        </a:rPr>
                        <a:t>✗</a:t>
                      </a:r>
                      <a:endParaRPr lang="en-US" sz="1800" cap="none" spc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78710" marR="78710" marT="50375" marB="52474" anchor="ctr"/>
                </a:tc>
                <a:tc>
                  <a:txBody>
                    <a:bodyPr/>
                    <a:lstStyle/>
                    <a:p>
                      <a:pPr algn="ctr" fontAlgn="auto"/>
                      <a:r>
                        <a:rPr lang="en-US" sz="1800" b="1" cap="none" spc="0" dirty="0">
                          <a:solidFill>
                            <a:schemeClr val="tx1"/>
                          </a:solidFill>
                          <a:effectLst/>
                        </a:rPr>
                        <a:t>✓</a:t>
                      </a:r>
                      <a:endParaRPr lang="en-US" sz="1800" cap="none" spc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78710" marR="78710" marT="50375" marB="52474" anchor="ctr"/>
                </a:tc>
                <a:extLst>
                  <a:ext uri="{0D108BD9-81ED-4DB2-BD59-A6C34878D82A}">
                    <a16:rowId xmlns:a16="http://schemas.microsoft.com/office/drawing/2014/main" val="2804564346"/>
                  </a:ext>
                </a:extLst>
              </a:tr>
            </a:tbl>
          </a:graphicData>
        </a:graphic>
      </p:graphicFrame>
      <p:sp>
        <p:nvSpPr>
          <p:cNvPr id="8" name="Title 1">
            <a:extLst>
              <a:ext uri="{FF2B5EF4-FFF2-40B4-BE49-F238E27FC236}">
                <a16:creationId xmlns:a16="http://schemas.microsoft.com/office/drawing/2014/main" id="{196F4066-AC5B-3443-9D7C-42A24EE4E26E}"/>
              </a:ext>
            </a:extLst>
          </p:cNvPr>
          <p:cNvSpPr txBox="1">
            <a:spLocks/>
          </p:cNvSpPr>
          <p:nvPr/>
        </p:nvSpPr>
        <p:spPr>
          <a:xfrm>
            <a:off x="367902" y="106732"/>
            <a:ext cx="8408194" cy="5586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914400">
              <a:spcAft>
                <a:spcPts val="600"/>
              </a:spcAft>
            </a:pPr>
            <a:r>
              <a:rPr lang="en-US" sz="27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Ply Comparison</a:t>
            </a:r>
          </a:p>
        </p:txBody>
      </p:sp>
    </p:spTree>
    <p:extLst>
      <p:ext uri="{BB962C8B-B14F-4D97-AF65-F5344CB8AC3E}">
        <p14:creationId xmlns:p14="http://schemas.microsoft.com/office/powerpoint/2010/main" val="4174114722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roup 8"/>
          <p:cNvGrpSpPr/>
          <p:nvPr/>
        </p:nvGrpSpPr>
        <p:grpSpPr>
          <a:xfrm>
            <a:off x="2262571" y="3918834"/>
            <a:ext cx="5726906" cy="995364"/>
            <a:chOff x="0" y="0"/>
            <a:chExt cx="5726905" cy="995362"/>
          </a:xfrm>
        </p:grpSpPr>
        <p:sp>
          <p:nvSpPr>
            <p:cNvPr id="182" name="Freeform 18"/>
            <p:cNvSpPr/>
            <p:nvPr/>
          </p:nvSpPr>
          <p:spPr>
            <a:xfrm>
              <a:off x="307331" y="276225"/>
              <a:ext cx="5419575" cy="7191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0828" y="0"/>
                  </a:lnTo>
                  <a:lnTo>
                    <a:pt x="21600" y="10585"/>
                  </a:lnTo>
                  <a:lnTo>
                    <a:pt x="20874" y="21481"/>
                  </a:lnTo>
                  <a:lnTo>
                    <a:pt x="18583" y="21517"/>
                  </a:lnTo>
                  <a:lnTo>
                    <a:pt x="18583" y="21528"/>
                  </a:lnTo>
                  <a:lnTo>
                    <a:pt x="2375" y="21576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2F2F2">
                    <a:alpha val="0"/>
                  </a:srgbClr>
                </a:gs>
                <a:gs pos="17700">
                  <a:srgbClr val="EEEEEE"/>
                </a:gs>
                <a:gs pos="100000">
                  <a:srgbClr val="808080">
                    <a:alpha val="28000"/>
                  </a:srgb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1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83" name="Freeform 19"/>
            <p:cNvSpPr/>
            <p:nvPr/>
          </p:nvSpPr>
          <p:spPr>
            <a:xfrm>
              <a:off x="0" y="-1"/>
              <a:ext cx="307333" cy="9953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21600" y="5994"/>
                  </a:lnTo>
                  <a:lnTo>
                    <a:pt x="28" y="0"/>
                  </a:lnTo>
                  <a:lnTo>
                    <a:pt x="28" y="12884"/>
                  </a:lnTo>
                  <a:lnTo>
                    <a:pt x="0" y="12884"/>
                  </a:lnTo>
                  <a:lnTo>
                    <a:pt x="2160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2F2F2">
                    <a:alpha val="0"/>
                  </a:srgbClr>
                </a:gs>
                <a:gs pos="17700">
                  <a:srgbClr val="EEEEEE"/>
                </a:gs>
                <a:gs pos="100000">
                  <a:srgbClr val="808080">
                    <a:alpha val="28000"/>
                  </a:srgb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1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187" name="Group 7"/>
          <p:cNvGrpSpPr/>
          <p:nvPr/>
        </p:nvGrpSpPr>
        <p:grpSpPr>
          <a:xfrm>
            <a:off x="2262571" y="3147543"/>
            <a:ext cx="5726906" cy="869157"/>
            <a:chOff x="0" y="0"/>
            <a:chExt cx="5726905" cy="869156"/>
          </a:xfrm>
        </p:grpSpPr>
        <p:sp>
          <p:nvSpPr>
            <p:cNvPr id="185" name="Freeform 15"/>
            <p:cNvSpPr/>
            <p:nvPr/>
          </p:nvSpPr>
          <p:spPr>
            <a:xfrm>
              <a:off x="307331" y="150018"/>
              <a:ext cx="5419575" cy="7191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0828" y="0"/>
                  </a:lnTo>
                  <a:lnTo>
                    <a:pt x="21600" y="10585"/>
                  </a:lnTo>
                  <a:lnTo>
                    <a:pt x="20874" y="21481"/>
                  </a:lnTo>
                  <a:lnTo>
                    <a:pt x="18583" y="21505"/>
                  </a:lnTo>
                  <a:lnTo>
                    <a:pt x="18583" y="21517"/>
                  </a:lnTo>
                  <a:lnTo>
                    <a:pt x="2375" y="21576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2F2F2">
                    <a:alpha val="0"/>
                  </a:srgbClr>
                </a:gs>
                <a:gs pos="17700">
                  <a:srgbClr val="EEEEEE"/>
                </a:gs>
                <a:gs pos="100000">
                  <a:srgbClr val="808080">
                    <a:alpha val="28000"/>
                  </a:srgb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1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86" name="Freeform 16"/>
            <p:cNvSpPr/>
            <p:nvPr/>
          </p:nvSpPr>
          <p:spPr>
            <a:xfrm>
              <a:off x="0" y="0"/>
              <a:ext cx="307333" cy="8667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21600" y="3720"/>
                  </a:lnTo>
                  <a:lnTo>
                    <a:pt x="28" y="0"/>
                  </a:lnTo>
                  <a:lnTo>
                    <a:pt x="28" y="14802"/>
                  </a:lnTo>
                  <a:lnTo>
                    <a:pt x="0" y="14802"/>
                  </a:lnTo>
                  <a:lnTo>
                    <a:pt x="2160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2F2F2">
                    <a:alpha val="0"/>
                  </a:srgbClr>
                </a:gs>
                <a:gs pos="17700">
                  <a:srgbClr val="EEEEEE"/>
                </a:gs>
                <a:gs pos="100000">
                  <a:srgbClr val="808080">
                    <a:alpha val="28000"/>
                  </a:srgb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1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190" name="Group 6"/>
          <p:cNvGrpSpPr/>
          <p:nvPr/>
        </p:nvGrpSpPr>
        <p:grpSpPr>
          <a:xfrm>
            <a:off x="2263761" y="2433727"/>
            <a:ext cx="5725717" cy="719139"/>
            <a:chOff x="0" y="0"/>
            <a:chExt cx="5725716" cy="719137"/>
          </a:xfrm>
        </p:grpSpPr>
        <p:sp>
          <p:nvSpPr>
            <p:cNvPr id="188" name="Freeform 12"/>
            <p:cNvSpPr/>
            <p:nvPr/>
          </p:nvSpPr>
          <p:spPr>
            <a:xfrm>
              <a:off x="306137" y="-1"/>
              <a:ext cx="5419580" cy="7191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0828" y="0"/>
                  </a:lnTo>
                  <a:lnTo>
                    <a:pt x="21600" y="10585"/>
                  </a:lnTo>
                  <a:lnTo>
                    <a:pt x="20874" y="21493"/>
                  </a:lnTo>
                  <a:lnTo>
                    <a:pt x="18583" y="21517"/>
                  </a:lnTo>
                  <a:lnTo>
                    <a:pt x="18583" y="21528"/>
                  </a:lnTo>
                  <a:lnTo>
                    <a:pt x="2375" y="21576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2F2F2">
                    <a:alpha val="0"/>
                  </a:srgbClr>
                </a:gs>
                <a:gs pos="17700">
                  <a:srgbClr val="EEEEEE"/>
                </a:gs>
                <a:gs pos="100000">
                  <a:srgbClr val="808080">
                    <a:alpha val="28000"/>
                  </a:srgb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1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89" name="Freeform 13"/>
            <p:cNvSpPr/>
            <p:nvPr/>
          </p:nvSpPr>
          <p:spPr>
            <a:xfrm>
              <a:off x="-1" y="-1"/>
              <a:ext cx="306138" cy="7191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21600" y="0"/>
                  </a:lnTo>
                  <a:lnTo>
                    <a:pt x="0" y="143"/>
                  </a:lnTo>
                  <a:lnTo>
                    <a:pt x="0" y="17988"/>
                  </a:lnTo>
                  <a:lnTo>
                    <a:pt x="2160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2F2F2">
                    <a:alpha val="0"/>
                  </a:srgbClr>
                </a:gs>
                <a:gs pos="17700">
                  <a:srgbClr val="EEEEEE"/>
                </a:gs>
                <a:gs pos="100000">
                  <a:srgbClr val="808080">
                    <a:alpha val="28000"/>
                  </a:srgb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1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193" name="Group 5"/>
          <p:cNvGrpSpPr/>
          <p:nvPr/>
        </p:nvGrpSpPr>
        <p:grpSpPr>
          <a:xfrm>
            <a:off x="2263761" y="1587281"/>
            <a:ext cx="5725717" cy="719139"/>
            <a:chOff x="0" y="0"/>
            <a:chExt cx="5725716" cy="719137"/>
          </a:xfrm>
        </p:grpSpPr>
        <p:sp>
          <p:nvSpPr>
            <p:cNvPr id="191" name="Freeform 9"/>
            <p:cNvSpPr/>
            <p:nvPr/>
          </p:nvSpPr>
          <p:spPr>
            <a:xfrm>
              <a:off x="306137" y="-1"/>
              <a:ext cx="5419580" cy="7191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0828" y="0"/>
                  </a:lnTo>
                  <a:lnTo>
                    <a:pt x="21600" y="10585"/>
                  </a:lnTo>
                  <a:lnTo>
                    <a:pt x="20874" y="21481"/>
                  </a:lnTo>
                  <a:lnTo>
                    <a:pt x="18583" y="21505"/>
                  </a:lnTo>
                  <a:lnTo>
                    <a:pt x="18583" y="21517"/>
                  </a:lnTo>
                  <a:lnTo>
                    <a:pt x="2375" y="21576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2F2F2">
                    <a:alpha val="0"/>
                  </a:srgbClr>
                </a:gs>
                <a:gs pos="17700">
                  <a:srgbClr val="EEEEEE"/>
                </a:gs>
                <a:gs pos="100000">
                  <a:srgbClr val="808080">
                    <a:alpha val="28000"/>
                  </a:srgb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1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92" name="Freeform 10"/>
            <p:cNvSpPr/>
            <p:nvPr/>
          </p:nvSpPr>
          <p:spPr>
            <a:xfrm>
              <a:off x="-1" y="1190"/>
              <a:ext cx="306138" cy="7179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21600" y="0"/>
                  </a:lnTo>
                  <a:lnTo>
                    <a:pt x="0" y="3694"/>
                  </a:lnTo>
                  <a:lnTo>
                    <a:pt x="0" y="21588"/>
                  </a:lnTo>
                  <a:lnTo>
                    <a:pt x="2160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2F2F2">
                    <a:alpha val="0"/>
                  </a:srgbClr>
                </a:gs>
                <a:gs pos="17700">
                  <a:srgbClr val="EEEEEE"/>
                </a:gs>
                <a:gs pos="100000">
                  <a:srgbClr val="808080">
                    <a:alpha val="28000"/>
                  </a:srgb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1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196" name="Group 2"/>
          <p:cNvGrpSpPr/>
          <p:nvPr/>
        </p:nvGrpSpPr>
        <p:grpSpPr>
          <a:xfrm>
            <a:off x="2263762" y="712424"/>
            <a:ext cx="5725718" cy="860823"/>
            <a:chOff x="0" y="0"/>
            <a:chExt cx="5725717" cy="860821"/>
          </a:xfrm>
        </p:grpSpPr>
        <p:sp>
          <p:nvSpPr>
            <p:cNvPr id="194" name="Freeform 5"/>
            <p:cNvSpPr/>
            <p:nvPr/>
          </p:nvSpPr>
          <p:spPr>
            <a:xfrm>
              <a:off x="-1" y="0"/>
              <a:ext cx="306138" cy="8608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8035"/>
                  </a:moveTo>
                  <a:lnTo>
                    <a:pt x="21600" y="0"/>
                  </a:lnTo>
                  <a:lnTo>
                    <a:pt x="0" y="6692"/>
                  </a:lnTo>
                  <a:lnTo>
                    <a:pt x="0" y="21600"/>
                  </a:lnTo>
                  <a:lnTo>
                    <a:pt x="21600" y="18035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2F2F2">
                    <a:alpha val="0"/>
                  </a:srgbClr>
                </a:gs>
                <a:gs pos="17700">
                  <a:srgbClr val="EEEEEE"/>
                </a:gs>
                <a:gs pos="100000">
                  <a:srgbClr val="808080">
                    <a:alpha val="28000"/>
                  </a:srgb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1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95" name="Freeform 7"/>
            <p:cNvSpPr/>
            <p:nvPr/>
          </p:nvSpPr>
          <p:spPr>
            <a:xfrm>
              <a:off x="306136" y="0"/>
              <a:ext cx="5419582" cy="7191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0828" y="0"/>
                  </a:lnTo>
                  <a:lnTo>
                    <a:pt x="21600" y="10585"/>
                  </a:lnTo>
                  <a:lnTo>
                    <a:pt x="20874" y="21481"/>
                  </a:lnTo>
                  <a:lnTo>
                    <a:pt x="18583" y="21517"/>
                  </a:lnTo>
                  <a:lnTo>
                    <a:pt x="18583" y="21528"/>
                  </a:lnTo>
                  <a:lnTo>
                    <a:pt x="2375" y="21576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2F2F2">
                    <a:alpha val="0"/>
                  </a:srgbClr>
                </a:gs>
                <a:gs pos="17700">
                  <a:srgbClr val="EEEEEE"/>
                </a:gs>
                <a:gs pos="100000">
                  <a:srgbClr val="808080">
                    <a:alpha val="28000"/>
                  </a:srgb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1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197" name="Freeform 6"/>
          <p:cNvSpPr/>
          <p:nvPr/>
        </p:nvSpPr>
        <p:spPr>
          <a:xfrm>
            <a:off x="1163623" y="942580"/>
            <a:ext cx="1100138" cy="5941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951" y="0"/>
                </a:lnTo>
                <a:lnTo>
                  <a:pt x="904" y="14"/>
                </a:lnTo>
                <a:lnTo>
                  <a:pt x="850" y="29"/>
                </a:lnTo>
                <a:lnTo>
                  <a:pt x="741" y="72"/>
                </a:lnTo>
                <a:lnTo>
                  <a:pt x="655" y="144"/>
                </a:lnTo>
                <a:lnTo>
                  <a:pt x="468" y="317"/>
                </a:lnTo>
                <a:lnTo>
                  <a:pt x="382" y="433"/>
                </a:lnTo>
                <a:lnTo>
                  <a:pt x="320" y="563"/>
                </a:lnTo>
                <a:lnTo>
                  <a:pt x="242" y="707"/>
                </a:lnTo>
                <a:lnTo>
                  <a:pt x="187" y="866"/>
                </a:lnTo>
                <a:lnTo>
                  <a:pt x="133" y="1010"/>
                </a:lnTo>
                <a:lnTo>
                  <a:pt x="86" y="1183"/>
                </a:lnTo>
                <a:lnTo>
                  <a:pt x="47" y="1371"/>
                </a:lnTo>
                <a:lnTo>
                  <a:pt x="16" y="1544"/>
                </a:lnTo>
                <a:lnTo>
                  <a:pt x="8" y="1645"/>
                </a:lnTo>
                <a:lnTo>
                  <a:pt x="0" y="1760"/>
                </a:lnTo>
                <a:lnTo>
                  <a:pt x="0" y="19825"/>
                </a:lnTo>
                <a:lnTo>
                  <a:pt x="8" y="19912"/>
                </a:lnTo>
                <a:lnTo>
                  <a:pt x="16" y="20027"/>
                </a:lnTo>
                <a:lnTo>
                  <a:pt x="47" y="20200"/>
                </a:lnTo>
                <a:lnTo>
                  <a:pt x="86" y="20388"/>
                </a:lnTo>
                <a:lnTo>
                  <a:pt x="133" y="20561"/>
                </a:lnTo>
                <a:lnTo>
                  <a:pt x="187" y="20734"/>
                </a:lnTo>
                <a:lnTo>
                  <a:pt x="242" y="20879"/>
                </a:lnTo>
                <a:lnTo>
                  <a:pt x="320" y="21008"/>
                </a:lnTo>
                <a:lnTo>
                  <a:pt x="382" y="21138"/>
                </a:lnTo>
                <a:lnTo>
                  <a:pt x="468" y="21254"/>
                </a:lnTo>
                <a:lnTo>
                  <a:pt x="561" y="21355"/>
                </a:lnTo>
                <a:lnTo>
                  <a:pt x="655" y="21427"/>
                </a:lnTo>
                <a:lnTo>
                  <a:pt x="741" y="21499"/>
                </a:lnTo>
                <a:lnTo>
                  <a:pt x="850" y="21557"/>
                </a:lnTo>
                <a:lnTo>
                  <a:pt x="904" y="21571"/>
                </a:lnTo>
                <a:lnTo>
                  <a:pt x="951" y="21586"/>
                </a:lnTo>
                <a:lnTo>
                  <a:pt x="1013" y="21600"/>
                </a:lnTo>
                <a:lnTo>
                  <a:pt x="216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  <a:effectLst>
            <a:outerShdw blurRad="50800" dist="38100" dir="8100000" rotWithShape="0">
              <a:srgbClr val="000000">
                <a:alpha val="40000"/>
              </a:srgbClr>
            </a:outerShdw>
          </a:effectLst>
        </p:spPr>
        <p:txBody>
          <a:bodyPr lIns="45719" rIns="45719"/>
          <a:lstStyle/>
          <a:p>
            <a:pPr>
              <a:defRPr sz="1300"/>
            </a:pPr>
            <a:endParaRPr/>
          </a:p>
        </p:txBody>
      </p:sp>
      <p:sp>
        <p:nvSpPr>
          <p:cNvPr id="198" name="Freeform 5"/>
          <p:cNvSpPr/>
          <p:nvPr/>
        </p:nvSpPr>
        <p:spPr>
          <a:xfrm>
            <a:off x="2263761" y="675881"/>
            <a:ext cx="304801" cy="8608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8035"/>
                </a:moveTo>
                <a:lnTo>
                  <a:pt x="21600" y="0"/>
                </a:lnTo>
                <a:lnTo>
                  <a:pt x="0" y="6692"/>
                </a:lnTo>
                <a:lnTo>
                  <a:pt x="0" y="21600"/>
                </a:lnTo>
                <a:lnTo>
                  <a:pt x="21600" y="18035"/>
                </a:lnTo>
                <a:close/>
              </a:path>
            </a:pathLst>
          </a:custGeom>
          <a:gradFill>
            <a:gsLst>
              <a:gs pos="0">
                <a:srgbClr val="003B65"/>
              </a:gs>
              <a:gs pos="100000">
                <a:schemeClr val="accent2"/>
              </a:gs>
            </a:gsLst>
            <a:lin ang="10800000"/>
          </a:gradFill>
          <a:ln w="12700">
            <a:miter lim="400000"/>
          </a:ln>
        </p:spPr>
        <p:txBody>
          <a:bodyPr lIns="45719" rIns="45719"/>
          <a:lstStyle/>
          <a:p>
            <a:pPr>
              <a:defRPr sz="1300"/>
            </a:pPr>
            <a:endParaRPr/>
          </a:p>
        </p:txBody>
      </p:sp>
      <p:sp>
        <p:nvSpPr>
          <p:cNvPr id="199" name="Freeform 7"/>
          <p:cNvSpPr/>
          <p:nvPr/>
        </p:nvSpPr>
        <p:spPr>
          <a:xfrm>
            <a:off x="2568559" y="675880"/>
            <a:ext cx="5395914" cy="7191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0828" y="0"/>
                </a:lnTo>
                <a:lnTo>
                  <a:pt x="21600" y="10585"/>
                </a:lnTo>
                <a:lnTo>
                  <a:pt x="20874" y="21481"/>
                </a:lnTo>
                <a:lnTo>
                  <a:pt x="18583" y="21517"/>
                </a:lnTo>
                <a:lnTo>
                  <a:pt x="18583" y="21528"/>
                </a:lnTo>
                <a:lnTo>
                  <a:pt x="2375" y="21576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47000">
                <a:schemeClr val="accent1"/>
              </a:gs>
              <a:gs pos="100000">
                <a:srgbClr val="46B2FF"/>
              </a:gs>
            </a:gsLst>
            <a:lin ang="10800000"/>
          </a:gradFill>
          <a:ln w="12700">
            <a:miter lim="400000"/>
          </a:ln>
        </p:spPr>
        <p:txBody>
          <a:bodyPr lIns="45719" rIns="45719"/>
          <a:lstStyle/>
          <a:p>
            <a:pPr>
              <a:defRPr sz="1300"/>
            </a:pPr>
            <a:endParaRPr/>
          </a:p>
        </p:txBody>
      </p:sp>
      <p:sp>
        <p:nvSpPr>
          <p:cNvPr id="200" name="Freeform 8"/>
          <p:cNvSpPr/>
          <p:nvPr/>
        </p:nvSpPr>
        <p:spPr>
          <a:xfrm>
            <a:off x="1163623" y="1673624"/>
            <a:ext cx="1100138" cy="5941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1013" y="0"/>
                </a:lnTo>
                <a:lnTo>
                  <a:pt x="951" y="14"/>
                </a:lnTo>
                <a:lnTo>
                  <a:pt x="904" y="14"/>
                </a:lnTo>
                <a:lnTo>
                  <a:pt x="850" y="29"/>
                </a:lnTo>
                <a:lnTo>
                  <a:pt x="741" y="87"/>
                </a:lnTo>
                <a:lnTo>
                  <a:pt x="655" y="144"/>
                </a:lnTo>
                <a:lnTo>
                  <a:pt x="561" y="231"/>
                </a:lnTo>
                <a:lnTo>
                  <a:pt x="468" y="332"/>
                </a:lnTo>
                <a:lnTo>
                  <a:pt x="382" y="447"/>
                </a:lnTo>
                <a:lnTo>
                  <a:pt x="320" y="577"/>
                </a:lnTo>
                <a:lnTo>
                  <a:pt x="242" y="707"/>
                </a:lnTo>
                <a:lnTo>
                  <a:pt x="133" y="1024"/>
                </a:lnTo>
                <a:lnTo>
                  <a:pt x="86" y="1183"/>
                </a:lnTo>
                <a:lnTo>
                  <a:pt x="47" y="1371"/>
                </a:lnTo>
                <a:lnTo>
                  <a:pt x="16" y="1558"/>
                </a:lnTo>
                <a:lnTo>
                  <a:pt x="8" y="1645"/>
                </a:lnTo>
                <a:lnTo>
                  <a:pt x="0" y="1760"/>
                </a:lnTo>
                <a:lnTo>
                  <a:pt x="0" y="19840"/>
                </a:lnTo>
                <a:lnTo>
                  <a:pt x="8" y="19926"/>
                </a:lnTo>
                <a:lnTo>
                  <a:pt x="16" y="20027"/>
                </a:lnTo>
                <a:lnTo>
                  <a:pt x="47" y="20215"/>
                </a:lnTo>
                <a:lnTo>
                  <a:pt x="86" y="20388"/>
                </a:lnTo>
                <a:lnTo>
                  <a:pt x="133" y="20561"/>
                </a:lnTo>
                <a:lnTo>
                  <a:pt x="187" y="20734"/>
                </a:lnTo>
                <a:lnTo>
                  <a:pt x="242" y="20893"/>
                </a:lnTo>
                <a:lnTo>
                  <a:pt x="320" y="21008"/>
                </a:lnTo>
                <a:lnTo>
                  <a:pt x="382" y="21153"/>
                </a:lnTo>
                <a:lnTo>
                  <a:pt x="468" y="21254"/>
                </a:lnTo>
                <a:lnTo>
                  <a:pt x="561" y="21355"/>
                </a:lnTo>
                <a:lnTo>
                  <a:pt x="655" y="21441"/>
                </a:lnTo>
                <a:lnTo>
                  <a:pt x="741" y="21499"/>
                </a:lnTo>
                <a:lnTo>
                  <a:pt x="850" y="21571"/>
                </a:lnTo>
                <a:lnTo>
                  <a:pt x="904" y="21586"/>
                </a:lnTo>
                <a:lnTo>
                  <a:pt x="951" y="21586"/>
                </a:lnTo>
                <a:lnTo>
                  <a:pt x="1013" y="21600"/>
                </a:lnTo>
                <a:lnTo>
                  <a:pt x="216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  <a:effectLst>
            <a:outerShdw blurRad="50800" dist="38100" dir="8100000" rotWithShape="0">
              <a:srgbClr val="000000">
                <a:alpha val="40000"/>
              </a:srgbClr>
            </a:outerShdw>
          </a:effectLst>
        </p:spPr>
        <p:txBody>
          <a:bodyPr lIns="45719" rIns="45719"/>
          <a:lstStyle/>
          <a:p>
            <a:pPr>
              <a:defRPr sz="1300"/>
            </a:pPr>
            <a:endParaRPr/>
          </a:p>
        </p:txBody>
      </p:sp>
      <p:sp>
        <p:nvSpPr>
          <p:cNvPr id="201" name="Freeform 9"/>
          <p:cNvSpPr/>
          <p:nvPr/>
        </p:nvSpPr>
        <p:spPr>
          <a:xfrm>
            <a:off x="2568559" y="1549799"/>
            <a:ext cx="5395914" cy="7191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0828" y="0"/>
                </a:lnTo>
                <a:lnTo>
                  <a:pt x="21600" y="10585"/>
                </a:lnTo>
                <a:lnTo>
                  <a:pt x="20874" y="21481"/>
                </a:lnTo>
                <a:lnTo>
                  <a:pt x="18583" y="21505"/>
                </a:lnTo>
                <a:lnTo>
                  <a:pt x="18583" y="21517"/>
                </a:lnTo>
                <a:lnTo>
                  <a:pt x="2375" y="21576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51000">
                <a:schemeClr val="accent2"/>
              </a:gs>
              <a:gs pos="100000">
                <a:srgbClr val="46B2FF"/>
              </a:gs>
            </a:gsLst>
            <a:lin ang="10800000"/>
          </a:gradFill>
          <a:ln w="12700">
            <a:miter lim="400000"/>
          </a:ln>
        </p:spPr>
        <p:txBody>
          <a:bodyPr lIns="45719" rIns="45719"/>
          <a:lstStyle/>
          <a:p>
            <a:pPr>
              <a:defRPr sz="1300"/>
            </a:pPr>
            <a:endParaRPr/>
          </a:p>
        </p:txBody>
      </p:sp>
      <p:sp>
        <p:nvSpPr>
          <p:cNvPr id="202" name="Freeform 10"/>
          <p:cNvSpPr/>
          <p:nvPr/>
        </p:nvSpPr>
        <p:spPr>
          <a:xfrm>
            <a:off x="2263761" y="1550990"/>
            <a:ext cx="304801" cy="7179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21600" y="0"/>
                </a:lnTo>
                <a:lnTo>
                  <a:pt x="0" y="3694"/>
                </a:lnTo>
                <a:lnTo>
                  <a:pt x="0" y="21588"/>
                </a:lnTo>
                <a:lnTo>
                  <a:pt x="21600" y="21600"/>
                </a:lnTo>
                <a:close/>
              </a:path>
            </a:pathLst>
          </a:custGeom>
          <a:gradFill>
            <a:gsLst>
              <a:gs pos="0">
                <a:srgbClr val="005897"/>
              </a:gs>
              <a:gs pos="100000">
                <a:srgbClr val="179EFF"/>
              </a:gs>
            </a:gsLst>
            <a:lin ang="10800000"/>
          </a:gradFill>
          <a:ln w="12700">
            <a:miter lim="400000"/>
          </a:ln>
        </p:spPr>
        <p:txBody>
          <a:bodyPr lIns="45719" rIns="45719"/>
          <a:lstStyle/>
          <a:p>
            <a:pPr>
              <a:defRPr sz="1300"/>
            </a:pPr>
            <a:endParaRPr/>
          </a:p>
        </p:txBody>
      </p:sp>
      <p:sp>
        <p:nvSpPr>
          <p:cNvPr id="203" name="Freeform 11"/>
          <p:cNvSpPr/>
          <p:nvPr/>
        </p:nvSpPr>
        <p:spPr>
          <a:xfrm>
            <a:off x="1163623" y="2401096"/>
            <a:ext cx="1100138" cy="5941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1013" y="0"/>
                </a:lnTo>
                <a:lnTo>
                  <a:pt x="951" y="14"/>
                </a:lnTo>
                <a:lnTo>
                  <a:pt x="904" y="14"/>
                </a:lnTo>
                <a:lnTo>
                  <a:pt x="850" y="29"/>
                </a:lnTo>
                <a:lnTo>
                  <a:pt x="741" y="87"/>
                </a:lnTo>
                <a:lnTo>
                  <a:pt x="655" y="159"/>
                </a:lnTo>
                <a:lnTo>
                  <a:pt x="561" y="231"/>
                </a:lnTo>
                <a:lnTo>
                  <a:pt x="468" y="346"/>
                </a:lnTo>
                <a:lnTo>
                  <a:pt x="382" y="447"/>
                </a:lnTo>
                <a:lnTo>
                  <a:pt x="320" y="592"/>
                </a:lnTo>
                <a:lnTo>
                  <a:pt x="242" y="707"/>
                </a:lnTo>
                <a:lnTo>
                  <a:pt x="187" y="866"/>
                </a:lnTo>
                <a:lnTo>
                  <a:pt x="133" y="1039"/>
                </a:lnTo>
                <a:lnTo>
                  <a:pt x="86" y="1198"/>
                </a:lnTo>
                <a:lnTo>
                  <a:pt x="47" y="1371"/>
                </a:lnTo>
                <a:lnTo>
                  <a:pt x="16" y="1558"/>
                </a:lnTo>
                <a:lnTo>
                  <a:pt x="0" y="1760"/>
                </a:lnTo>
                <a:lnTo>
                  <a:pt x="0" y="19840"/>
                </a:lnTo>
                <a:lnTo>
                  <a:pt x="8" y="19941"/>
                </a:lnTo>
                <a:lnTo>
                  <a:pt x="16" y="20027"/>
                </a:lnTo>
                <a:lnTo>
                  <a:pt x="47" y="20229"/>
                </a:lnTo>
                <a:lnTo>
                  <a:pt x="86" y="20402"/>
                </a:lnTo>
                <a:lnTo>
                  <a:pt x="133" y="20561"/>
                </a:lnTo>
                <a:lnTo>
                  <a:pt x="187" y="20734"/>
                </a:lnTo>
                <a:lnTo>
                  <a:pt x="242" y="20893"/>
                </a:lnTo>
                <a:lnTo>
                  <a:pt x="320" y="21023"/>
                </a:lnTo>
                <a:lnTo>
                  <a:pt x="382" y="21153"/>
                </a:lnTo>
                <a:lnTo>
                  <a:pt x="468" y="21268"/>
                </a:lnTo>
                <a:lnTo>
                  <a:pt x="561" y="21355"/>
                </a:lnTo>
                <a:lnTo>
                  <a:pt x="655" y="21456"/>
                </a:lnTo>
                <a:lnTo>
                  <a:pt x="741" y="21513"/>
                </a:lnTo>
                <a:lnTo>
                  <a:pt x="850" y="21571"/>
                </a:lnTo>
                <a:lnTo>
                  <a:pt x="904" y="21586"/>
                </a:lnTo>
                <a:lnTo>
                  <a:pt x="951" y="21586"/>
                </a:lnTo>
                <a:lnTo>
                  <a:pt x="1013" y="21600"/>
                </a:lnTo>
                <a:lnTo>
                  <a:pt x="216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  <a:effectLst>
            <a:outerShdw blurRad="50800" dist="38100" dir="8100000" rotWithShape="0">
              <a:srgbClr val="000000">
                <a:alpha val="40000"/>
              </a:srgbClr>
            </a:outerShdw>
          </a:effectLst>
        </p:spPr>
        <p:txBody>
          <a:bodyPr lIns="45719" rIns="45719"/>
          <a:lstStyle/>
          <a:p>
            <a:pPr>
              <a:defRPr sz="1300"/>
            </a:pPr>
            <a:endParaRPr/>
          </a:p>
        </p:txBody>
      </p:sp>
      <p:sp>
        <p:nvSpPr>
          <p:cNvPr id="204" name="Freeform 12"/>
          <p:cNvSpPr/>
          <p:nvPr/>
        </p:nvSpPr>
        <p:spPr>
          <a:xfrm>
            <a:off x="2568559" y="2396333"/>
            <a:ext cx="5395914" cy="7191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0828" y="0"/>
                </a:lnTo>
                <a:lnTo>
                  <a:pt x="21600" y="10585"/>
                </a:lnTo>
                <a:lnTo>
                  <a:pt x="20874" y="21493"/>
                </a:lnTo>
                <a:lnTo>
                  <a:pt x="18583" y="21517"/>
                </a:lnTo>
                <a:lnTo>
                  <a:pt x="18583" y="21528"/>
                </a:lnTo>
                <a:lnTo>
                  <a:pt x="2375" y="21576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41000">
                <a:schemeClr val="accent3"/>
              </a:gs>
              <a:gs pos="100000">
                <a:srgbClr val="0976A3">
                  <a:alpha val="82000"/>
                </a:srgbClr>
              </a:gs>
            </a:gsLst>
            <a:lin ang="10800000"/>
          </a:gradFill>
          <a:ln w="12700">
            <a:miter lim="400000"/>
          </a:ln>
        </p:spPr>
        <p:txBody>
          <a:bodyPr lIns="45719" rIns="45719"/>
          <a:lstStyle/>
          <a:p>
            <a:pPr>
              <a:defRPr sz="1300"/>
            </a:pPr>
            <a:endParaRPr/>
          </a:p>
        </p:txBody>
      </p:sp>
      <p:sp>
        <p:nvSpPr>
          <p:cNvPr id="205" name="Freeform 13"/>
          <p:cNvSpPr/>
          <p:nvPr/>
        </p:nvSpPr>
        <p:spPr>
          <a:xfrm>
            <a:off x="2263761" y="2396333"/>
            <a:ext cx="304801" cy="7191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21600" y="0"/>
                </a:lnTo>
                <a:lnTo>
                  <a:pt x="0" y="143"/>
                </a:lnTo>
                <a:lnTo>
                  <a:pt x="0" y="17988"/>
                </a:lnTo>
                <a:lnTo>
                  <a:pt x="21600" y="21600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0976A3"/>
              </a:gs>
            </a:gsLst>
            <a:lin ang="10800000"/>
          </a:gradFill>
          <a:ln w="12700">
            <a:miter lim="400000"/>
          </a:ln>
        </p:spPr>
        <p:txBody>
          <a:bodyPr lIns="45719" rIns="45719"/>
          <a:lstStyle/>
          <a:p>
            <a:pPr>
              <a:defRPr sz="1300"/>
            </a:pPr>
            <a:endParaRPr/>
          </a:p>
        </p:txBody>
      </p:sp>
      <p:sp>
        <p:nvSpPr>
          <p:cNvPr id="206" name="Freeform 14"/>
          <p:cNvSpPr/>
          <p:nvPr/>
        </p:nvSpPr>
        <p:spPr>
          <a:xfrm>
            <a:off x="1163623" y="3107137"/>
            <a:ext cx="1100138" cy="5941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951" y="0"/>
                </a:lnTo>
                <a:lnTo>
                  <a:pt x="904" y="14"/>
                </a:lnTo>
                <a:lnTo>
                  <a:pt x="850" y="29"/>
                </a:lnTo>
                <a:lnTo>
                  <a:pt x="741" y="72"/>
                </a:lnTo>
                <a:lnTo>
                  <a:pt x="655" y="159"/>
                </a:lnTo>
                <a:lnTo>
                  <a:pt x="561" y="231"/>
                </a:lnTo>
                <a:lnTo>
                  <a:pt x="468" y="318"/>
                </a:lnTo>
                <a:lnTo>
                  <a:pt x="382" y="433"/>
                </a:lnTo>
                <a:lnTo>
                  <a:pt x="320" y="578"/>
                </a:lnTo>
                <a:lnTo>
                  <a:pt x="242" y="693"/>
                </a:lnTo>
                <a:lnTo>
                  <a:pt x="187" y="866"/>
                </a:lnTo>
                <a:lnTo>
                  <a:pt x="133" y="1025"/>
                </a:lnTo>
                <a:lnTo>
                  <a:pt x="86" y="1184"/>
                </a:lnTo>
                <a:lnTo>
                  <a:pt x="47" y="1357"/>
                </a:lnTo>
                <a:lnTo>
                  <a:pt x="16" y="1545"/>
                </a:lnTo>
                <a:lnTo>
                  <a:pt x="8" y="1632"/>
                </a:lnTo>
                <a:lnTo>
                  <a:pt x="0" y="1761"/>
                </a:lnTo>
                <a:lnTo>
                  <a:pt x="0" y="19839"/>
                </a:lnTo>
                <a:lnTo>
                  <a:pt x="8" y="19925"/>
                </a:lnTo>
                <a:lnTo>
                  <a:pt x="16" y="20026"/>
                </a:lnTo>
                <a:lnTo>
                  <a:pt x="47" y="20228"/>
                </a:lnTo>
                <a:lnTo>
                  <a:pt x="86" y="20387"/>
                </a:lnTo>
                <a:lnTo>
                  <a:pt x="133" y="20575"/>
                </a:lnTo>
                <a:lnTo>
                  <a:pt x="242" y="20893"/>
                </a:lnTo>
                <a:lnTo>
                  <a:pt x="320" y="21022"/>
                </a:lnTo>
                <a:lnTo>
                  <a:pt x="382" y="21152"/>
                </a:lnTo>
                <a:lnTo>
                  <a:pt x="468" y="21253"/>
                </a:lnTo>
                <a:lnTo>
                  <a:pt x="561" y="21369"/>
                </a:lnTo>
                <a:lnTo>
                  <a:pt x="655" y="21441"/>
                </a:lnTo>
                <a:lnTo>
                  <a:pt x="741" y="21528"/>
                </a:lnTo>
                <a:lnTo>
                  <a:pt x="850" y="21571"/>
                </a:lnTo>
                <a:lnTo>
                  <a:pt x="904" y="21586"/>
                </a:lnTo>
                <a:lnTo>
                  <a:pt x="951" y="21600"/>
                </a:lnTo>
                <a:lnTo>
                  <a:pt x="216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  <a:effectLst>
            <a:outerShdw blurRad="50800" dist="38100" dir="8100000" rotWithShape="0">
              <a:srgbClr val="000000">
                <a:alpha val="40000"/>
              </a:srgbClr>
            </a:outerShdw>
          </a:effectLst>
        </p:spPr>
        <p:txBody>
          <a:bodyPr lIns="45719" rIns="45719"/>
          <a:lstStyle/>
          <a:p>
            <a:pPr>
              <a:defRPr sz="1300"/>
            </a:pPr>
            <a:endParaRPr/>
          </a:p>
        </p:txBody>
      </p:sp>
      <p:sp>
        <p:nvSpPr>
          <p:cNvPr id="207" name="Freeform 15"/>
          <p:cNvSpPr/>
          <p:nvPr/>
        </p:nvSpPr>
        <p:spPr>
          <a:xfrm>
            <a:off x="2568559" y="3257156"/>
            <a:ext cx="5395914" cy="7191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0828" y="0"/>
                </a:lnTo>
                <a:lnTo>
                  <a:pt x="21600" y="10585"/>
                </a:lnTo>
                <a:lnTo>
                  <a:pt x="20874" y="21481"/>
                </a:lnTo>
                <a:lnTo>
                  <a:pt x="18583" y="21505"/>
                </a:lnTo>
                <a:lnTo>
                  <a:pt x="18583" y="21517"/>
                </a:lnTo>
                <a:lnTo>
                  <a:pt x="2375" y="21576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9000">
                <a:schemeClr val="accent3">
                  <a:lumOff val="-8980"/>
                </a:schemeClr>
              </a:gs>
              <a:gs pos="100000">
                <a:srgbClr val="FFB146"/>
              </a:gs>
            </a:gsLst>
            <a:lin ang="10800000"/>
          </a:gradFill>
          <a:ln w="12700">
            <a:miter lim="400000"/>
          </a:ln>
        </p:spPr>
        <p:txBody>
          <a:bodyPr lIns="45719" rIns="45719"/>
          <a:lstStyle/>
          <a:p>
            <a:pPr>
              <a:defRPr sz="1300"/>
            </a:pPr>
            <a:endParaRPr/>
          </a:p>
        </p:txBody>
      </p:sp>
      <p:sp>
        <p:nvSpPr>
          <p:cNvPr id="208" name="Freeform 16"/>
          <p:cNvSpPr/>
          <p:nvPr/>
        </p:nvSpPr>
        <p:spPr>
          <a:xfrm>
            <a:off x="2262570" y="3107137"/>
            <a:ext cx="305992" cy="8667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21600" y="3720"/>
                </a:lnTo>
                <a:lnTo>
                  <a:pt x="28" y="0"/>
                </a:lnTo>
                <a:lnTo>
                  <a:pt x="28" y="14802"/>
                </a:lnTo>
                <a:lnTo>
                  <a:pt x="0" y="14802"/>
                </a:lnTo>
                <a:lnTo>
                  <a:pt x="21600" y="21600"/>
                </a:lnTo>
                <a:close/>
              </a:path>
            </a:pathLst>
          </a:custGeom>
          <a:gradFill>
            <a:gsLst>
              <a:gs pos="0">
                <a:srgbClr val="8C5100"/>
              </a:gs>
              <a:gs pos="100000">
                <a:srgbClr val="FFA82F"/>
              </a:gs>
            </a:gsLst>
            <a:lin ang="10800000"/>
          </a:gradFill>
          <a:ln w="12700">
            <a:miter lim="400000"/>
          </a:ln>
        </p:spPr>
        <p:txBody>
          <a:bodyPr lIns="45719" rIns="45719"/>
          <a:lstStyle/>
          <a:p>
            <a:pPr>
              <a:defRPr sz="1300"/>
            </a:pPr>
            <a:endParaRPr/>
          </a:p>
        </p:txBody>
      </p:sp>
      <p:sp>
        <p:nvSpPr>
          <p:cNvPr id="209" name="Freeform 17"/>
          <p:cNvSpPr/>
          <p:nvPr/>
        </p:nvSpPr>
        <p:spPr>
          <a:xfrm>
            <a:off x="1163623" y="3879851"/>
            <a:ext cx="1100138" cy="5941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951" y="0"/>
                </a:lnTo>
                <a:lnTo>
                  <a:pt x="904" y="14"/>
                </a:lnTo>
                <a:lnTo>
                  <a:pt x="850" y="29"/>
                </a:lnTo>
                <a:lnTo>
                  <a:pt x="741" y="72"/>
                </a:lnTo>
                <a:lnTo>
                  <a:pt x="655" y="159"/>
                </a:lnTo>
                <a:lnTo>
                  <a:pt x="561" y="231"/>
                </a:lnTo>
                <a:lnTo>
                  <a:pt x="468" y="318"/>
                </a:lnTo>
                <a:lnTo>
                  <a:pt x="382" y="433"/>
                </a:lnTo>
                <a:lnTo>
                  <a:pt x="320" y="563"/>
                </a:lnTo>
                <a:lnTo>
                  <a:pt x="242" y="693"/>
                </a:lnTo>
                <a:lnTo>
                  <a:pt x="187" y="866"/>
                </a:lnTo>
                <a:lnTo>
                  <a:pt x="133" y="1025"/>
                </a:lnTo>
                <a:lnTo>
                  <a:pt x="86" y="1184"/>
                </a:lnTo>
                <a:lnTo>
                  <a:pt x="47" y="1357"/>
                </a:lnTo>
                <a:lnTo>
                  <a:pt x="16" y="1545"/>
                </a:lnTo>
                <a:lnTo>
                  <a:pt x="8" y="1632"/>
                </a:lnTo>
                <a:lnTo>
                  <a:pt x="0" y="1761"/>
                </a:lnTo>
                <a:lnTo>
                  <a:pt x="0" y="19839"/>
                </a:lnTo>
                <a:lnTo>
                  <a:pt x="8" y="19925"/>
                </a:lnTo>
                <a:lnTo>
                  <a:pt x="16" y="20026"/>
                </a:lnTo>
                <a:lnTo>
                  <a:pt x="47" y="20228"/>
                </a:lnTo>
                <a:lnTo>
                  <a:pt x="86" y="20387"/>
                </a:lnTo>
                <a:lnTo>
                  <a:pt x="133" y="20575"/>
                </a:lnTo>
                <a:lnTo>
                  <a:pt x="242" y="20893"/>
                </a:lnTo>
                <a:lnTo>
                  <a:pt x="320" y="21022"/>
                </a:lnTo>
                <a:lnTo>
                  <a:pt x="382" y="21152"/>
                </a:lnTo>
                <a:lnTo>
                  <a:pt x="468" y="21253"/>
                </a:lnTo>
                <a:lnTo>
                  <a:pt x="561" y="21369"/>
                </a:lnTo>
                <a:lnTo>
                  <a:pt x="655" y="21441"/>
                </a:lnTo>
                <a:lnTo>
                  <a:pt x="741" y="21528"/>
                </a:lnTo>
                <a:lnTo>
                  <a:pt x="850" y="21571"/>
                </a:lnTo>
                <a:lnTo>
                  <a:pt x="904" y="21586"/>
                </a:lnTo>
                <a:lnTo>
                  <a:pt x="951" y="21600"/>
                </a:lnTo>
                <a:lnTo>
                  <a:pt x="216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  <a:effectLst>
            <a:outerShdw blurRad="50800" dist="38100" dir="8100000" rotWithShape="0">
              <a:srgbClr val="000000">
                <a:alpha val="40000"/>
              </a:srgbClr>
            </a:outerShdw>
          </a:effectLst>
        </p:spPr>
        <p:txBody>
          <a:bodyPr lIns="45719" rIns="45719"/>
          <a:lstStyle/>
          <a:p>
            <a:pPr>
              <a:defRPr sz="1300"/>
            </a:pPr>
            <a:endParaRPr/>
          </a:p>
        </p:txBody>
      </p:sp>
      <p:sp>
        <p:nvSpPr>
          <p:cNvPr id="210" name="Freeform 18"/>
          <p:cNvSpPr/>
          <p:nvPr/>
        </p:nvSpPr>
        <p:spPr>
          <a:xfrm>
            <a:off x="2568559" y="4156076"/>
            <a:ext cx="5395914" cy="7191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0828" y="0"/>
                </a:lnTo>
                <a:lnTo>
                  <a:pt x="21600" y="10585"/>
                </a:lnTo>
                <a:lnTo>
                  <a:pt x="20874" y="21481"/>
                </a:lnTo>
                <a:lnTo>
                  <a:pt x="18583" y="21517"/>
                </a:lnTo>
                <a:lnTo>
                  <a:pt x="18583" y="21528"/>
                </a:lnTo>
                <a:lnTo>
                  <a:pt x="2375" y="21576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62459"/>
              </a:gs>
              <a:gs pos="100000">
                <a:schemeClr val="accent5"/>
              </a:gs>
            </a:gsLst>
            <a:lin ang="10800000"/>
          </a:gradFill>
          <a:ln w="12700">
            <a:miter lim="400000"/>
          </a:ln>
        </p:spPr>
        <p:txBody>
          <a:bodyPr lIns="45719" rIns="45719"/>
          <a:lstStyle/>
          <a:p>
            <a:pPr>
              <a:defRPr sz="1300"/>
            </a:pPr>
            <a:endParaRPr/>
          </a:p>
        </p:txBody>
      </p:sp>
      <p:sp>
        <p:nvSpPr>
          <p:cNvPr id="211" name="Freeform 19"/>
          <p:cNvSpPr/>
          <p:nvPr/>
        </p:nvSpPr>
        <p:spPr>
          <a:xfrm>
            <a:off x="2262570" y="3879851"/>
            <a:ext cx="305992" cy="9953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21600" y="5994"/>
                </a:lnTo>
                <a:lnTo>
                  <a:pt x="28" y="0"/>
                </a:lnTo>
                <a:lnTo>
                  <a:pt x="28" y="12884"/>
                </a:lnTo>
                <a:lnTo>
                  <a:pt x="0" y="12884"/>
                </a:lnTo>
                <a:lnTo>
                  <a:pt x="21600" y="21600"/>
                </a:lnTo>
                <a:close/>
              </a:path>
            </a:pathLst>
          </a:custGeom>
          <a:gradFill>
            <a:gsLst>
              <a:gs pos="0">
                <a:srgbClr val="04183B"/>
              </a:gs>
              <a:gs pos="100000">
                <a:schemeClr val="accent5"/>
              </a:gs>
            </a:gsLst>
            <a:lin ang="10800000"/>
          </a:gradFill>
          <a:ln w="12700">
            <a:miter lim="400000"/>
          </a:ln>
        </p:spPr>
        <p:txBody>
          <a:bodyPr lIns="45719" rIns="45719"/>
          <a:lstStyle/>
          <a:p>
            <a:pPr>
              <a:defRPr sz="1300"/>
            </a:pPr>
            <a:endParaRPr/>
          </a:p>
        </p:txBody>
      </p:sp>
      <p:sp>
        <p:nvSpPr>
          <p:cNvPr id="212" name="TextBox 36"/>
          <p:cNvSpPr txBox="1"/>
          <p:nvPr/>
        </p:nvSpPr>
        <p:spPr>
          <a:xfrm>
            <a:off x="2679288" y="1008468"/>
            <a:ext cx="4422322" cy="2502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algn="just">
              <a:defRPr sz="900">
                <a:solidFill>
                  <a:srgbClr val="FFFFFF"/>
                </a:solidFill>
              </a:defRPr>
            </a:pPr>
            <a:r>
              <a:rPr dirty="0"/>
              <a:t>Graphical editor</a:t>
            </a:r>
          </a:p>
          <a:p>
            <a:pPr algn="just">
              <a:defRPr sz="900">
                <a:solidFill>
                  <a:srgbClr val="FFFFFF"/>
                </a:solidFill>
              </a:defRPr>
            </a:pPr>
            <a:r>
              <a:rPr dirty="0"/>
              <a:t>Orchestrate APIs</a:t>
            </a:r>
          </a:p>
        </p:txBody>
      </p:sp>
      <p:sp>
        <p:nvSpPr>
          <p:cNvPr id="213" name="TextBox 94"/>
          <p:cNvSpPr txBox="1"/>
          <p:nvPr/>
        </p:nvSpPr>
        <p:spPr>
          <a:xfrm>
            <a:off x="2679288" y="785432"/>
            <a:ext cx="4422322" cy="1728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r>
              <a:rPr dirty="0"/>
              <a:t>Create API Flow</a:t>
            </a:r>
          </a:p>
        </p:txBody>
      </p:sp>
      <p:grpSp>
        <p:nvGrpSpPr>
          <p:cNvPr id="216" name="Rectangle 108"/>
          <p:cNvGrpSpPr/>
          <p:nvPr/>
        </p:nvGrpSpPr>
        <p:grpSpPr>
          <a:xfrm>
            <a:off x="7246774" y="841693"/>
            <a:ext cx="436570" cy="387516"/>
            <a:chOff x="0" y="0"/>
            <a:chExt cx="436568" cy="387514"/>
          </a:xfrm>
        </p:grpSpPr>
        <p:sp>
          <p:nvSpPr>
            <p:cNvPr id="214" name="Rectangle"/>
            <p:cNvSpPr/>
            <p:nvPr/>
          </p:nvSpPr>
          <p:spPr>
            <a:xfrm>
              <a:off x="0" y="1724"/>
              <a:ext cx="436569" cy="384066"/>
            </a:xfrm>
            <a:prstGeom prst="rect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15" name="1"/>
            <p:cNvSpPr txBox="1"/>
            <p:nvPr/>
          </p:nvSpPr>
          <p:spPr>
            <a:xfrm>
              <a:off x="52069" y="0"/>
              <a:ext cx="332430" cy="3875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100">
                  <a:solidFill>
                    <a:srgbClr val="FFFFFF"/>
                  </a:solidFill>
                </a:defRPr>
              </a:lvl1pPr>
            </a:lstStyle>
            <a:p>
              <a:r>
                <a:t>1</a:t>
              </a:r>
            </a:p>
          </p:txBody>
        </p:sp>
      </p:grpSp>
      <p:grpSp>
        <p:nvGrpSpPr>
          <p:cNvPr id="219" name="Rectangle 109"/>
          <p:cNvGrpSpPr/>
          <p:nvPr/>
        </p:nvGrpSpPr>
        <p:grpSpPr>
          <a:xfrm>
            <a:off x="7246774" y="1715612"/>
            <a:ext cx="436570" cy="387516"/>
            <a:chOff x="0" y="0"/>
            <a:chExt cx="436568" cy="387514"/>
          </a:xfrm>
        </p:grpSpPr>
        <p:sp>
          <p:nvSpPr>
            <p:cNvPr id="217" name="Rectangle"/>
            <p:cNvSpPr/>
            <p:nvPr/>
          </p:nvSpPr>
          <p:spPr>
            <a:xfrm>
              <a:off x="0" y="1724"/>
              <a:ext cx="436569" cy="384066"/>
            </a:xfrm>
            <a:prstGeom prst="rect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18" name="2"/>
            <p:cNvSpPr txBox="1"/>
            <p:nvPr/>
          </p:nvSpPr>
          <p:spPr>
            <a:xfrm>
              <a:off x="52069" y="0"/>
              <a:ext cx="332430" cy="3875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100">
                  <a:solidFill>
                    <a:srgbClr val="FFFFFF"/>
                  </a:solidFill>
                </a:defRPr>
              </a:lvl1pPr>
            </a:lstStyle>
            <a:p>
              <a:r>
                <a:t>2</a:t>
              </a:r>
            </a:p>
          </p:txBody>
        </p:sp>
      </p:grpSp>
      <p:grpSp>
        <p:nvGrpSpPr>
          <p:cNvPr id="222" name="Rectangle 110"/>
          <p:cNvGrpSpPr/>
          <p:nvPr/>
        </p:nvGrpSpPr>
        <p:grpSpPr>
          <a:xfrm>
            <a:off x="7246774" y="2562146"/>
            <a:ext cx="436570" cy="387516"/>
            <a:chOff x="0" y="0"/>
            <a:chExt cx="436568" cy="387514"/>
          </a:xfrm>
        </p:grpSpPr>
        <p:sp>
          <p:nvSpPr>
            <p:cNvPr id="220" name="Rectangle"/>
            <p:cNvSpPr/>
            <p:nvPr/>
          </p:nvSpPr>
          <p:spPr>
            <a:xfrm>
              <a:off x="0" y="1724"/>
              <a:ext cx="436569" cy="384066"/>
            </a:xfrm>
            <a:prstGeom prst="rect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21" name="3"/>
            <p:cNvSpPr txBox="1"/>
            <p:nvPr/>
          </p:nvSpPr>
          <p:spPr>
            <a:xfrm>
              <a:off x="52069" y="0"/>
              <a:ext cx="332430" cy="3875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100">
                  <a:solidFill>
                    <a:srgbClr val="FFFFFF"/>
                  </a:solidFill>
                </a:defRPr>
              </a:lvl1pPr>
            </a:lstStyle>
            <a:p>
              <a:r>
                <a:t>3</a:t>
              </a:r>
            </a:p>
          </p:txBody>
        </p:sp>
      </p:grpSp>
      <p:grpSp>
        <p:nvGrpSpPr>
          <p:cNvPr id="225" name="Rectangle 111"/>
          <p:cNvGrpSpPr/>
          <p:nvPr/>
        </p:nvGrpSpPr>
        <p:grpSpPr>
          <a:xfrm>
            <a:off x="7246774" y="3422968"/>
            <a:ext cx="436570" cy="387515"/>
            <a:chOff x="0" y="0"/>
            <a:chExt cx="436568" cy="387514"/>
          </a:xfrm>
        </p:grpSpPr>
        <p:sp>
          <p:nvSpPr>
            <p:cNvPr id="223" name="Rectangle"/>
            <p:cNvSpPr/>
            <p:nvPr/>
          </p:nvSpPr>
          <p:spPr>
            <a:xfrm>
              <a:off x="0" y="1724"/>
              <a:ext cx="436569" cy="384066"/>
            </a:xfrm>
            <a:prstGeom prst="rect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24" name="4"/>
            <p:cNvSpPr txBox="1"/>
            <p:nvPr/>
          </p:nvSpPr>
          <p:spPr>
            <a:xfrm>
              <a:off x="52069" y="0"/>
              <a:ext cx="332430" cy="3875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100">
                  <a:solidFill>
                    <a:srgbClr val="FFFFFF"/>
                  </a:solidFill>
                </a:defRPr>
              </a:lvl1pPr>
            </a:lstStyle>
            <a:p>
              <a:r>
                <a:t>4</a:t>
              </a:r>
            </a:p>
          </p:txBody>
        </p:sp>
      </p:grpSp>
      <p:grpSp>
        <p:nvGrpSpPr>
          <p:cNvPr id="228" name="Rectangle 112"/>
          <p:cNvGrpSpPr/>
          <p:nvPr/>
        </p:nvGrpSpPr>
        <p:grpSpPr>
          <a:xfrm>
            <a:off x="7246774" y="4321890"/>
            <a:ext cx="436570" cy="387516"/>
            <a:chOff x="0" y="0"/>
            <a:chExt cx="436568" cy="387514"/>
          </a:xfrm>
        </p:grpSpPr>
        <p:sp>
          <p:nvSpPr>
            <p:cNvPr id="226" name="Rectangle"/>
            <p:cNvSpPr/>
            <p:nvPr/>
          </p:nvSpPr>
          <p:spPr>
            <a:xfrm>
              <a:off x="0" y="1724"/>
              <a:ext cx="436569" cy="384066"/>
            </a:xfrm>
            <a:prstGeom prst="rect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27" name="5"/>
            <p:cNvSpPr txBox="1"/>
            <p:nvPr/>
          </p:nvSpPr>
          <p:spPr>
            <a:xfrm>
              <a:off x="52069" y="0"/>
              <a:ext cx="332430" cy="3875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100">
                  <a:solidFill>
                    <a:srgbClr val="FFFFFF"/>
                  </a:solidFill>
                </a:defRPr>
              </a:lvl1pPr>
            </a:lstStyle>
            <a:p>
              <a:r>
                <a:t>5</a:t>
              </a:r>
            </a:p>
          </p:txBody>
        </p:sp>
      </p:grpSp>
      <p:sp>
        <p:nvSpPr>
          <p:cNvPr id="229" name="TextBox 40"/>
          <p:cNvSpPr txBox="1"/>
          <p:nvPr/>
        </p:nvSpPr>
        <p:spPr>
          <a:xfrm>
            <a:off x="2671141" y="1897913"/>
            <a:ext cx="4422322" cy="446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algn="just">
              <a:defRPr sz="900">
                <a:solidFill>
                  <a:srgbClr val="FFFFFF"/>
                </a:solidFill>
              </a:defRPr>
            </a:pPr>
            <a:r>
              <a:rPr sz="1000" dirty="0"/>
              <a:t>Auto generate result file</a:t>
            </a:r>
            <a:r>
              <a:rPr lang="en-US" sz="1000" dirty="0"/>
              <a:t> &amp; </a:t>
            </a:r>
            <a:r>
              <a:rPr sz="1000" dirty="0"/>
              <a:t>Use regex</a:t>
            </a:r>
          </a:p>
          <a:p>
            <a:pPr algn="just">
              <a:defRPr sz="900">
                <a:solidFill>
                  <a:srgbClr val="FFFFFF"/>
                </a:solidFill>
              </a:defRPr>
            </a:pPr>
            <a:r>
              <a:rPr sz="1000" dirty="0"/>
              <a:t>Reference previous results in a downstream step </a:t>
            </a:r>
          </a:p>
          <a:p>
            <a:pPr algn="just">
              <a:defRPr sz="900">
                <a:solidFill>
                  <a:srgbClr val="FFFFFF"/>
                </a:solidFill>
              </a:defRPr>
            </a:pPr>
            <a:r>
              <a:rPr dirty="0"/>
              <a:t> </a:t>
            </a:r>
          </a:p>
        </p:txBody>
      </p:sp>
      <p:sp>
        <p:nvSpPr>
          <p:cNvPr id="230" name="TextBox 41"/>
          <p:cNvSpPr txBox="1"/>
          <p:nvPr/>
        </p:nvSpPr>
        <p:spPr>
          <a:xfrm>
            <a:off x="2679288" y="1659352"/>
            <a:ext cx="4422322" cy="2154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r>
              <a:rPr sz="1400" dirty="0"/>
              <a:t>Generate expected file &amp; parameterize</a:t>
            </a:r>
          </a:p>
        </p:txBody>
      </p:sp>
      <p:sp>
        <p:nvSpPr>
          <p:cNvPr id="231" name="TextBox 43"/>
          <p:cNvSpPr txBox="1"/>
          <p:nvPr/>
        </p:nvSpPr>
        <p:spPr>
          <a:xfrm>
            <a:off x="2679288" y="2728921"/>
            <a:ext cx="4422322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algn="just">
              <a:defRPr sz="900">
                <a:solidFill>
                  <a:srgbClr val="FFFFFF"/>
                </a:solidFill>
              </a:defRPr>
            </a:pPr>
            <a:r>
              <a:rPr sz="1000" dirty="0"/>
              <a:t>Single API </a:t>
            </a:r>
          </a:p>
          <a:p>
            <a:pPr algn="just">
              <a:defRPr sz="900">
                <a:solidFill>
                  <a:srgbClr val="FFFFFF"/>
                </a:solidFill>
              </a:defRPr>
            </a:pPr>
            <a:r>
              <a:rPr sz="1000" dirty="0"/>
              <a:t>Multiple APIs</a:t>
            </a:r>
          </a:p>
        </p:txBody>
      </p:sp>
      <p:sp>
        <p:nvSpPr>
          <p:cNvPr id="232" name="TextBox 44"/>
          <p:cNvSpPr txBox="1"/>
          <p:nvPr/>
        </p:nvSpPr>
        <p:spPr>
          <a:xfrm>
            <a:off x="2679288" y="2505886"/>
            <a:ext cx="4422322" cy="172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r>
              <a:rPr dirty="0"/>
              <a:t>Run</a:t>
            </a:r>
          </a:p>
        </p:txBody>
      </p:sp>
      <p:sp>
        <p:nvSpPr>
          <p:cNvPr id="233" name="TextBox 46"/>
          <p:cNvSpPr txBox="1"/>
          <p:nvPr/>
        </p:nvSpPr>
        <p:spPr>
          <a:xfrm>
            <a:off x="2671141" y="3654871"/>
            <a:ext cx="4422322" cy="1538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algn="just">
              <a:defRPr sz="900">
                <a:solidFill>
                  <a:srgbClr val="FFFFFF"/>
                </a:solidFill>
              </a:defRPr>
            </a:lvl1pPr>
          </a:lstStyle>
          <a:p>
            <a:r>
              <a:rPr sz="1000" dirty="0"/>
              <a:t>Graphical side by side diff editor </a:t>
            </a:r>
          </a:p>
        </p:txBody>
      </p:sp>
      <p:sp>
        <p:nvSpPr>
          <p:cNvPr id="234" name="TextBox 47"/>
          <p:cNvSpPr txBox="1"/>
          <p:nvPr/>
        </p:nvSpPr>
        <p:spPr>
          <a:xfrm>
            <a:off x="2679288" y="3366708"/>
            <a:ext cx="4422322" cy="172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r>
              <a:rPr dirty="0"/>
              <a:t>Compare Results</a:t>
            </a:r>
          </a:p>
        </p:txBody>
      </p:sp>
      <p:sp>
        <p:nvSpPr>
          <p:cNvPr id="235" name="TextBox 50"/>
          <p:cNvSpPr txBox="1"/>
          <p:nvPr/>
        </p:nvSpPr>
        <p:spPr>
          <a:xfrm>
            <a:off x="2670787" y="4543411"/>
            <a:ext cx="4422322" cy="1538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algn="just">
              <a:defRPr sz="900">
                <a:solidFill>
                  <a:srgbClr val="FFFFFF"/>
                </a:solidFill>
              </a:defRPr>
            </a:lvl1pPr>
          </a:lstStyle>
          <a:p>
            <a:r>
              <a:rPr sz="1000" dirty="0"/>
              <a:t>Execute test cases during build</a:t>
            </a:r>
          </a:p>
        </p:txBody>
      </p:sp>
      <p:sp>
        <p:nvSpPr>
          <p:cNvPr id="236" name="TextBox 51"/>
          <p:cNvSpPr txBox="1"/>
          <p:nvPr/>
        </p:nvSpPr>
        <p:spPr>
          <a:xfrm>
            <a:off x="2679288" y="4265629"/>
            <a:ext cx="4422322" cy="1728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r>
              <a:rPr dirty="0"/>
              <a:t>Integrate with CI/CD</a:t>
            </a:r>
          </a:p>
        </p:txBody>
      </p:sp>
      <p:pic>
        <p:nvPicPr>
          <p:cNvPr id="237" name="Graphic 13" descr="Graphic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0897" y="1706815"/>
            <a:ext cx="457201" cy="457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8" name="Graphic 15" descr="Graphic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7864" y="1005433"/>
            <a:ext cx="457201" cy="457201"/>
          </a:xfrm>
          <a:prstGeom prst="rect">
            <a:avLst/>
          </a:prstGeom>
          <a:ln w="12700">
            <a:miter lim="400000"/>
          </a:ln>
        </p:spPr>
      </p:pic>
      <p:sp>
        <p:nvSpPr>
          <p:cNvPr id="239" name="Freeform 29"/>
          <p:cNvSpPr/>
          <p:nvPr/>
        </p:nvSpPr>
        <p:spPr>
          <a:xfrm>
            <a:off x="1407864" y="3944928"/>
            <a:ext cx="457201" cy="457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18" y="6489"/>
                </a:moveTo>
                <a:lnTo>
                  <a:pt x="10068" y="6524"/>
                </a:lnTo>
                <a:lnTo>
                  <a:pt x="9372" y="6683"/>
                </a:lnTo>
                <a:lnTo>
                  <a:pt x="8732" y="6912"/>
                </a:lnTo>
                <a:lnTo>
                  <a:pt x="8164" y="7265"/>
                </a:lnTo>
                <a:lnTo>
                  <a:pt x="7670" y="7670"/>
                </a:lnTo>
                <a:lnTo>
                  <a:pt x="7267" y="8146"/>
                </a:lnTo>
                <a:lnTo>
                  <a:pt x="6919" y="8728"/>
                </a:lnTo>
                <a:lnTo>
                  <a:pt x="6700" y="9345"/>
                </a:lnTo>
                <a:lnTo>
                  <a:pt x="6535" y="10051"/>
                </a:lnTo>
                <a:lnTo>
                  <a:pt x="6480" y="10809"/>
                </a:lnTo>
                <a:lnTo>
                  <a:pt x="6535" y="11549"/>
                </a:lnTo>
                <a:lnTo>
                  <a:pt x="6700" y="12255"/>
                </a:lnTo>
                <a:lnTo>
                  <a:pt x="6919" y="12872"/>
                </a:lnTo>
                <a:lnTo>
                  <a:pt x="7267" y="13454"/>
                </a:lnTo>
                <a:lnTo>
                  <a:pt x="7670" y="13930"/>
                </a:lnTo>
                <a:lnTo>
                  <a:pt x="8164" y="14371"/>
                </a:lnTo>
                <a:lnTo>
                  <a:pt x="8732" y="14688"/>
                </a:lnTo>
                <a:lnTo>
                  <a:pt x="9372" y="14935"/>
                </a:lnTo>
                <a:lnTo>
                  <a:pt x="10068" y="15076"/>
                </a:lnTo>
                <a:lnTo>
                  <a:pt x="10818" y="15111"/>
                </a:lnTo>
                <a:lnTo>
                  <a:pt x="11569" y="15076"/>
                </a:lnTo>
                <a:lnTo>
                  <a:pt x="12264" y="14935"/>
                </a:lnTo>
                <a:lnTo>
                  <a:pt x="12868" y="14688"/>
                </a:lnTo>
                <a:lnTo>
                  <a:pt x="13454" y="14371"/>
                </a:lnTo>
                <a:lnTo>
                  <a:pt x="13948" y="13930"/>
                </a:lnTo>
                <a:lnTo>
                  <a:pt x="14369" y="13454"/>
                </a:lnTo>
                <a:lnTo>
                  <a:pt x="14681" y="12872"/>
                </a:lnTo>
                <a:lnTo>
                  <a:pt x="14937" y="12255"/>
                </a:lnTo>
                <a:lnTo>
                  <a:pt x="15083" y="11549"/>
                </a:lnTo>
                <a:lnTo>
                  <a:pt x="15138" y="10809"/>
                </a:lnTo>
                <a:lnTo>
                  <a:pt x="15083" y="10051"/>
                </a:lnTo>
                <a:lnTo>
                  <a:pt x="14937" y="9345"/>
                </a:lnTo>
                <a:lnTo>
                  <a:pt x="14681" y="8728"/>
                </a:lnTo>
                <a:lnTo>
                  <a:pt x="14369" y="8146"/>
                </a:lnTo>
                <a:lnTo>
                  <a:pt x="13948" y="7670"/>
                </a:lnTo>
                <a:lnTo>
                  <a:pt x="13454" y="7265"/>
                </a:lnTo>
                <a:lnTo>
                  <a:pt x="12868" y="6912"/>
                </a:lnTo>
                <a:lnTo>
                  <a:pt x="12264" y="6683"/>
                </a:lnTo>
                <a:lnTo>
                  <a:pt x="11569" y="6524"/>
                </a:lnTo>
                <a:lnTo>
                  <a:pt x="10818" y="6489"/>
                </a:lnTo>
                <a:close/>
                <a:moveTo>
                  <a:pt x="8640" y="0"/>
                </a:moveTo>
                <a:lnTo>
                  <a:pt x="12960" y="0"/>
                </a:lnTo>
                <a:lnTo>
                  <a:pt x="12960" y="2592"/>
                </a:lnTo>
                <a:lnTo>
                  <a:pt x="13363" y="2627"/>
                </a:lnTo>
                <a:lnTo>
                  <a:pt x="13729" y="2715"/>
                </a:lnTo>
                <a:lnTo>
                  <a:pt x="14040" y="2856"/>
                </a:lnTo>
                <a:lnTo>
                  <a:pt x="14736" y="3244"/>
                </a:lnTo>
                <a:lnTo>
                  <a:pt x="15138" y="3456"/>
                </a:lnTo>
                <a:lnTo>
                  <a:pt x="16859" y="1746"/>
                </a:lnTo>
                <a:lnTo>
                  <a:pt x="19879" y="4743"/>
                </a:lnTo>
                <a:lnTo>
                  <a:pt x="18140" y="6489"/>
                </a:lnTo>
                <a:lnTo>
                  <a:pt x="18470" y="6877"/>
                </a:lnTo>
                <a:lnTo>
                  <a:pt x="18744" y="7406"/>
                </a:lnTo>
                <a:lnTo>
                  <a:pt x="18946" y="8023"/>
                </a:lnTo>
                <a:lnTo>
                  <a:pt x="19019" y="8658"/>
                </a:lnTo>
                <a:lnTo>
                  <a:pt x="21600" y="8658"/>
                </a:lnTo>
                <a:lnTo>
                  <a:pt x="21600" y="12942"/>
                </a:lnTo>
                <a:lnTo>
                  <a:pt x="19019" y="12942"/>
                </a:lnTo>
                <a:lnTo>
                  <a:pt x="18964" y="13348"/>
                </a:lnTo>
                <a:lnTo>
                  <a:pt x="18873" y="13701"/>
                </a:lnTo>
                <a:lnTo>
                  <a:pt x="18744" y="14036"/>
                </a:lnTo>
                <a:lnTo>
                  <a:pt x="18561" y="14371"/>
                </a:lnTo>
                <a:lnTo>
                  <a:pt x="18360" y="14723"/>
                </a:lnTo>
                <a:lnTo>
                  <a:pt x="18140" y="15111"/>
                </a:lnTo>
                <a:lnTo>
                  <a:pt x="19879" y="16857"/>
                </a:lnTo>
                <a:lnTo>
                  <a:pt x="16859" y="19890"/>
                </a:lnTo>
                <a:lnTo>
                  <a:pt x="15138" y="18144"/>
                </a:lnTo>
                <a:lnTo>
                  <a:pt x="14736" y="18461"/>
                </a:lnTo>
                <a:lnTo>
                  <a:pt x="14205" y="18744"/>
                </a:lnTo>
                <a:lnTo>
                  <a:pt x="13601" y="18937"/>
                </a:lnTo>
                <a:lnTo>
                  <a:pt x="12960" y="19008"/>
                </a:lnTo>
                <a:lnTo>
                  <a:pt x="12960" y="21600"/>
                </a:lnTo>
                <a:lnTo>
                  <a:pt x="8640" y="21600"/>
                </a:lnTo>
                <a:lnTo>
                  <a:pt x="8640" y="19008"/>
                </a:lnTo>
                <a:lnTo>
                  <a:pt x="8219" y="18973"/>
                </a:lnTo>
                <a:lnTo>
                  <a:pt x="7889" y="18885"/>
                </a:lnTo>
                <a:lnTo>
                  <a:pt x="7560" y="18744"/>
                </a:lnTo>
                <a:lnTo>
                  <a:pt x="7249" y="18550"/>
                </a:lnTo>
                <a:lnTo>
                  <a:pt x="6883" y="18356"/>
                </a:lnTo>
                <a:lnTo>
                  <a:pt x="6480" y="18144"/>
                </a:lnTo>
                <a:lnTo>
                  <a:pt x="4759" y="19890"/>
                </a:lnTo>
                <a:lnTo>
                  <a:pt x="1739" y="16857"/>
                </a:lnTo>
                <a:lnTo>
                  <a:pt x="3460" y="15111"/>
                </a:lnTo>
                <a:lnTo>
                  <a:pt x="3148" y="14723"/>
                </a:lnTo>
                <a:lnTo>
                  <a:pt x="2874" y="14194"/>
                </a:lnTo>
                <a:lnTo>
                  <a:pt x="2691" y="13612"/>
                </a:lnTo>
                <a:lnTo>
                  <a:pt x="2618" y="12942"/>
                </a:lnTo>
                <a:lnTo>
                  <a:pt x="0" y="12942"/>
                </a:lnTo>
                <a:lnTo>
                  <a:pt x="0" y="8658"/>
                </a:lnTo>
                <a:lnTo>
                  <a:pt x="2618" y="8658"/>
                </a:lnTo>
                <a:lnTo>
                  <a:pt x="2636" y="8252"/>
                </a:lnTo>
                <a:lnTo>
                  <a:pt x="2727" y="7899"/>
                </a:lnTo>
                <a:lnTo>
                  <a:pt x="2874" y="7564"/>
                </a:lnTo>
                <a:lnTo>
                  <a:pt x="3057" y="7229"/>
                </a:lnTo>
                <a:lnTo>
                  <a:pt x="3258" y="6877"/>
                </a:lnTo>
                <a:lnTo>
                  <a:pt x="3460" y="6489"/>
                </a:lnTo>
                <a:lnTo>
                  <a:pt x="1739" y="4743"/>
                </a:lnTo>
                <a:lnTo>
                  <a:pt x="4759" y="1746"/>
                </a:lnTo>
                <a:lnTo>
                  <a:pt x="6480" y="3456"/>
                </a:lnTo>
                <a:lnTo>
                  <a:pt x="6883" y="3139"/>
                </a:lnTo>
                <a:lnTo>
                  <a:pt x="7395" y="2856"/>
                </a:lnTo>
                <a:lnTo>
                  <a:pt x="7999" y="2663"/>
                </a:lnTo>
                <a:lnTo>
                  <a:pt x="8640" y="2592"/>
                </a:lnTo>
                <a:lnTo>
                  <a:pt x="8640" y="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240" name="Graphic 4" descr="Graphic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864" y="3159524"/>
            <a:ext cx="457201" cy="457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41" name="Graphic 14" descr="Graphic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7864" y="2446340"/>
            <a:ext cx="457201" cy="457201"/>
          </a:xfrm>
          <a:prstGeom prst="rect">
            <a:avLst/>
          </a:prstGeom>
          <a:ln w="12700">
            <a:miter lim="400000"/>
          </a:ln>
        </p:spPr>
      </p:pic>
      <p:sp>
        <p:nvSpPr>
          <p:cNvPr id="62" name="Title 1">
            <a:extLst>
              <a:ext uri="{FF2B5EF4-FFF2-40B4-BE49-F238E27FC236}">
                <a16:creationId xmlns:a16="http://schemas.microsoft.com/office/drawing/2014/main" id="{4523E8C4-953B-E14E-9728-853D6A9D4443}"/>
              </a:ext>
            </a:extLst>
          </p:cNvPr>
          <p:cNvSpPr txBox="1">
            <a:spLocks/>
          </p:cNvSpPr>
          <p:nvPr/>
        </p:nvSpPr>
        <p:spPr>
          <a:xfrm>
            <a:off x="194720" y="49657"/>
            <a:ext cx="8229600" cy="6262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vert="horz" lIns="45719" tIns="45720" rIns="45719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  <a:spcAft>
                <a:spcPts val="600"/>
              </a:spcAft>
            </a:pPr>
            <a:r>
              <a:rPr lang="en-US" b="1" i="0" u="none" strike="noStrike" cap="none" spc="0" baseline="0" dirty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rPr>
              <a:t>Ply Steps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1264252" y="856293"/>
            <a:ext cx="2019038" cy="4082713"/>
            <a:chOff x="1582093" y="670580"/>
            <a:chExt cx="2692051" cy="5443617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grpSp>
          <p:nvGrpSpPr>
            <p:cNvPr id="8" name="Group 7"/>
            <p:cNvGrpSpPr/>
            <p:nvPr/>
          </p:nvGrpSpPr>
          <p:grpSpPr>
            <a:xfrm>
              <a:off x="1582093" y="670580"/>
              <a:ext cx="2692051" cy="5443617"/>
              <a:chOff x="682388" y="721891"/>
              <a:chExt cx="2722550" cy="5847351"/>
            </a:xfrm>
          </p:grpSpPr>
          <p:sp>
            <p:nvSpPr>
              <p:cNvPr id="3" name="Rectangle 2"/>
              <p:cNvSpPr/>
              <p:nvPr/>
            </p:nvSpPr>
            <p:spPr>
              <a:xfrm>
                <a:off x="682388" y="721893"/>
                <a:ext cx="2722550" cy="5847349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7800000"/>
                </a:lightRig>
              </a:scene3d>
              <a:sp3d>
                <a:bevelT w="139700" h="139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" name="Rectangle 1"/>
              <p:cNvSpPr/>
              <p:nvPr/>
            </p:nvSpPr>
            <p:spPr>
              <a:xfrm>
                <a:off x="1197142" y="721892"/>
                <a:ext cx="2207796" cy="5847349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grpSp>
            <p:nvGrpSpPr>
              <p:cNvPr id="6" name="Group 5"/>
              <p:cNvGrpSpPr/>
              <p:nvPr/>
            </p:nvGrpSpPr>
            <p:grpSpPr>
              <a:xfrm>
                <a:off x="1094872" y="721891"/>
                <a:ext cx="2310066" cy="2144140"/>
                <a:chOff x="4319335" y="721891"/>
                <a:chExt cx="2310066" cy="2144140"/>
              </a:xfrm>
              <a:solidFill>
                <a:schemeClr val="bg1"/>
              </a:solidFill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4" name="Rectangle 3"/>
                <p:cNvSpPr/>
                <p:nvPr/>
              </p:nvSpPr>
              <p:spPr>
                <a:xfrm>
                  <a:off x="4319337" y="721891"/>
                  <a:ext cx="2310064" cy="1377352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/>
                </a:p>
              </p:txBody>
            </p:sp>
            <p:sp>
              <p:nvSpPr>
                <p:cNvPr id="5" name="Right Triangle 4"/>
                <p:cNvSpPr/>
                <p:nvPr/>
              </p:nvSpPr>
              <p:spPr>
                <a:xfrm rot="10800000">
                  <a:off x="4319335" y="2099244"/>
                  <a:ext cx="2310065" cy="766788"/>
                </a:xfrm>
                <a:prstGeom prst="rt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</p:grpSp>
        <p:grpSp>
          <p:nvGrpSpPr>
            <p:cNvPr id="51" name="Group 50"/>
            <p:cNvGrpSpPr/>
            <p:nvPr/>
          </p:nvGrpSpPr>
          <p:grpSpPr>
            <a:xfrm>
              <a:off x="2310968" y="2503043"/>
              <a:ext cx="1850231" cy="3077016"/>
              <a:chOff x="1979078" y="2622022"/>
              <a:chExt cx="1871194" cy="3305228"/>
            </a:xfrm>
          </p:grpSpPr>
          <p:grpSp>
            <p:nvGrpSpPr>
              <p:cNvPr id="48" name="Group 47"/>
              <p:cNvGrpSpPr/>
              <p:nvPr/>
            </p:nvGrpSpPr>
            <p:grpSpPr>
              <a:xfrm>
                <a:off x="1979078" y="3497107"/>
                <a:ext cx="1871194" cy="2430143"/>
                <a:chOff x="1966007" y="3584850"/>
                <a:chExt cx="1871194" cy="2430143"/>
              </a:xfrm>
            </p:grpSpPr>
            <p:grpSp>
              <p:nvGrpSpPr>
                <p:cNvPr id="45" name="Group 44"/>
                <p:cNvGrpSpPr/>
                <p:nvPr/>
              </p:nvGrpSpPr>
              <p:grpSpPr>
                <a:xfrm>
                  <a:off x="1978847" y="3584850"/>
                  <a:ext cx="1737360" cy="469194"/>
                  <a:chOff x="1991918" y="3393779"/>
                  <a:chExt cx="1737360" cy="469194"/>
                </a:xfrm>
              </p:grpSpPr>
              <p:sp>
                <p:nvSpPr>
                  <p:cNvPr id="28" name="Rectangle 27"/>
                  <p:cNvSpPr/>
                  <p:nvPr/>
                </p:nvSpPr>
                <p:spPr>
                  <a:xfrm>
                    <a:off x="2056533" y="3393779"/>
                    <a:ext cx="249099" cy="42978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endParaRPr lang="en-US" sz="1350" dirty="0"/>
                  </a:p>
                </p:txBody>
              </p:sp>
              <p:cxnSp>
                <p:nvCxnSpPr>
                  <p:cNvPr id="30" name="Straight Connector 29"/>
                  <p:cNvCxnSpPr/>
                  <p:nvPr/>
                </p:nvCxnSpPr>
                <p:spPr>
                  <a:xfrm>
                    <a:off x="1991918" y="3862973"/>
                    <a:ext cx="1737360" cy="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46" name="Group 45"/>
                <p:cNvGrpSpPr/>
                <p:nvPr/>
              </p:nvGrpSpPr>
              <p:grpSpPr>
                <a:xfrm>
                  <a:off x="1978847" y="4193898"/>
                  <a:ext cx="1858354" cy="539235"/>
                  <a:chOff x="1965777" y="4011296"/>
                  <a:chExt cx="1858354" cy="539235"/>
                </a:xfrm>
              </p:grpSpPr>
              <p:sp>
                <p:nvSpPr>
                  <p:cNvPr id="31" name="Rectangle 30"/>
                  <p:cNvSpPr/>
                  <p:nvPr/>
                </p:nvSpPr>
                <p:spPr>
                  <a:xfrm>
                    <a:off x="2005835" y="4011296"/>
                    <a:ext cx="1818296" cy="429784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en-US" sz="1350" kern="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rPr>
                      <a:t>UI Reuse</a:t>
                    </a:r>
                    <a:endParaRPr lang="en-US" sz="1350" dirty="0"/>
                  </a:p>
                </p:txBody>
              </p:sp>
              <p:cxnSp>
                <p:nvCxnSpPr>
                  <p:cNvPr id="32" name="Straight Connector 31"/>
                  <p:cNvCxnSpPr/>
                  <p:nvPr/>
                </p:nvCxnSpPr>
                <p:spPr>
                  <a:xfrm>
                    <a:off x="1965777" y="4550531"/>
                    <a:ext cx="1737360" cy="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47" name="Group 46"/>
                <p:cNvGrpSpPr/>
                <p:nvPr/>
              </p:nvGrpSpPr>
              <p:grpSpPr>
                <a:xfrm>
                  <a:off x="1966007" y="4872987"/>
                  <a:ext cx="1818297" cy="539235"/>
                  <a:chOff x="1979078" y="4698854"/>
                  <a:chExt cx="1818297" cy="539235"/>
                </a:xfrm>
              </p:grpSpPr>
              <p:sp>
                <p:nvSpPr>
                  <p:cNvPr id="41" name="Rectangle 40"/>
                  <p:cNvSpPr/>
                  <p:nvPr/>
                </p:nvSpPr>
                <p:spPr>
                  <a:xfrm>
                    <a:off x="1979078" y="4698854"/>
                    <a:ext cx="1818297" cy="42978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sz="1350" kern="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rPr>
                      <a:t>Documentation</a:t>
                    </a:r>
                  </a:p>
                </p:txBody>
              </p:sp>
              <p:cxnSp>
                <p:nvCxnSpPr>
                  <p:cNvPr id="42" name="Straight Connector 41"/>
                  <p:cNvCxnSpPr/>
                  <p:nvPr/>
                </p:nvCxnSpPr>
                <p:spPr>
                  <a:xfrm>
                    <a:off x="1991918" y="5238089"/>
                    <a:ext cx="1737360" cy="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43" name="Rectangle 42"/>
                <p:cNvSpPr/>
                <p:nvPr/>
              </p:nvSpPr>
              <p:spPr>
                <a:xfrm>
                  <a:off x="1966007" y="5585209"/>
                  <a:ext cx="1829498" cy="42978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350" kern="0" dirty="0">
                      <a:solidFill>
                        <a:schemeClr val="bg1"/>
                      </a:solidFill>
                      <a:latin typeface="Arial" pitchFamily="34" charset="0"/>
                      <a:cs typeface="Arial" pitchFamily="34" charset="0"/>
                    </a:rPr>
                    <a:t>API Docs</a:t>
                  </a:r>
                  <a:endParaRPr lang="en-US" sz="1350" dirty="0"/>
                </a:p>
              </p:txBody>
            </p:sp>
          </p:grpSp>
          <p:sp>
            <p:nvSpPr>
              <p:cNvPr id="50" name="TextBox 49"/>
              <p:cNvSpPr txBox="1"/>
              <p:nvPr/>
            </p:nvSpPr>
            <p:spPr>
              <a:xfrm>
                <a:off x="1991918" y="2622022"/>
                <a:ext cx="1560091" cy="8595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3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84</a:t>
                </a:r>
              </a:p>
            </p:txBody>
          </p:sp>
        </p:grpSp>
      </p:grpSp>
      <p:grpSp>
        <p:nvGrpSpPr>
          <p:cNvPr id="11" name="Group 10"/>
          <p:cNvGrpSpPr/>
          <p:nvPr/>
        </p:nvGrpSpPr>
        <p:grpSpPr>
          <a:xfrm>
            <a:off x="3602240" y="856293"/>
            <a:ext cx="2070933" cy="4082713"/>
            <a:chOff x="4699408" y="670580"/>
            <a:chExt cx="2761244" cy="5443617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grpSp>
          <p:nvGrpSpPr>
            <p:cNvPr id="21" name="Group 20"/>
            <p:cNvGrpSpPr/>
            <p:nvPr/>
          </p:nvGrpSpPr>
          <p:grpSpPr>
            <a:xfrm>
              <a:off x="4699408" y="670580"/>
              <a:ext cx="2692051" cy="5443617"/>
              <a:chOff x="682388" y="721891"/>
              <a:chExt cx="2722550" cy="5847351"/>
            </a:xfrm>
          </p:grpSpPr>
          <p:sp>
            <p:nvSpPr>
              <p:cNvPr id="22" name="Rectangle 21"/>
              <p:cNvSpPr/>
              <p:nvPr/>
            </p:nvSpPr>
            <p:spPr>
              <a:xfrm>
                <a:off x="682388" y="721893"/>
                <a:ext cx="2722550" cy="5847349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7800000"/>
                </a:lightRig>
              </a:scene3d>
              <a:sp3d>
                <a:bevelT w="139700" h="139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1197142" y="721892"/>
                <a:ext cx="2207796" cy="5847349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grpSp>
            <p:nvGrpSpPr>
              <p:cNvPr id="24" name="Group 23"/>
              <p:cNvGrpSpPr/>
              <p:nvPr/>
            </p:nvGrpSpPr>
            <p:grpSpPr>
              <a:xfrm>
                <a:off x="1094872" y="721891"/>
                <a:ext cx="2310066" cy="2144141"/>
                <a:chOff x="4319335" y="721891"/>
                <a:chExt cx="2310066" cy="2144141"/>
              </a:xfrm>
              <a:solidFill>
                <a:schemeClr val="bg1"/>
              </a:solidFill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25" name="Rectangle 24"/>
                <p:cNvSpPr/>
                <p:nvPr/>
              </p:nvSpPr>
              <p:spPr>
                <a:xfrm>
                  <a:off x="4319337" y="721891"/>
                  <a:ext cx="2310064" cy="1377352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/>
                </a:p>
              </p:txBody>
            </p:sp>
            <p:sp>
              <p:nvSpPr>
                <p:cNvPr id="26" name="Right Triangle 25"/>
                <p:cNvSpPr/>
                <p:nvPr/>
              </p:nvSpPr>
              <p:spPr>
                <a:xfrm rot="10800000">
                  <a:off x="4319335" y="2099244"/>
                  <a:ext cx="2310065" cy="766788"/>
                </a:xfrm>
                <a:prstGeom prst="rt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</p:grpSp>
        <p:grpSp>
          <p:nvGrpSpPr>
            <p:cNvPr id="52" name="Group 51"/>
            <p:cNvGrpSpPr/>
            <p:nvPr/>
          </p:nvGrpSpPr>
          <p:grpSpPr>
            <a:xfrm>
              <a:off x="5312869" y="2503043"/>
              <a:ext cx="2147783" cy="3290946"/>
              <a:chOff x="1857613" y="2622022"/>
              <a:chExt cx="2172115" cy="3535024"/>
            </a:xfrm>
          </p:grpSpPr>
          <p:grpSp>
            <p:nvGrpSpPr>
              <p:cNvPr id="53" name="Group 52"/>
              <p:cNvGrpSpPr/>
              <p:nvPr/>
            </p:nvGrpSpPr>
            <p:grpSpPr>
              <a:xfrm>
                <a:off x="1857613" y="3497107"/>
                <a:ext cx="2172115" cy="2659939"/>
                <a:chOff x="1844542" y="3584850"/>
                <a:chExt cx="2172115" cy="2659939"/>
              </a:xfrm>
            </p:grpSpPr>
            <p:grpSp>
              <p:nvGrpSpPr>
                <p:cNvPr id="55" name="Group 54"/>
                <p:cNvGrpSpPr/>
                <p:nvPr/>
              </p:nvGrpSpPr>
              <p:grpSpPr>
                <a:xfrm>
                  <a:off x="1978847" y="3584850"/>
                  <a:ext cx="1737360" cy="469194"/>
                  <a:chOff x="1991918" y="3393779"/>
                  <a:chExt cx="1737360" cy="469194"/>
                </a:xfrm>
              </p:grpSpPr>
              <p:sp>
                <p:nvSpPr>
                  <p:cNvPr id="63" name="Rectangle 62"/>
                  <p:cNvSpPr/>
                  <p:nvPr/>
                </p:nvSpPr>
                <p:spPr>
                  <a:xfrm>
                    <a:off x="2056533" y="3393779"/>
                    <a:ext cx="249099" cy="42978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endParaRPr lang="en-US" sz="1350" dirty="0"/>
                  </a:p>
                </p:txBody>
              </p:sp>
              <p:cxnSp>
                <p:nvCxnSpPr>
                  <p:cNvPr id="64" name="Straight Connector 63"/>
                  <p:cNvCxnSpPr/>
                  <p:nvPr/>
                </p:nvCxnSpPr>
                <p:spPr>
                  <a:xfrm>
                    <a:off x="1991918" y="3862973"/>
                    <a:ext cx="1737360" cy="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6" name="Group 55"/>
                <p:cNvGrpSpPr/>
                <p:nvPr/>
              </p:nvGrpSpPr>
              <p:grpSpPr>
                <a:xfrm>
                  <a:off x="1978845" y="4209062"/>
                  <a:ext cx="1737362" cy="524071"/>
                  <a:chOff x="1965775" y="4026460"/>
                  <a:chExt cx="1737362" cy="524071"/>
                </a:xfrm>
              </p:grpSpPr>
              <p:sp>
                <p:nvSpPr>
                  <p:cNvPr id="61" name="Rectangle 60"/>
                  <p:cNvSpPr/>
                  <p:nvPr/>
                </p:nvSpPr>
                <p:spPr>
                  <a:xfrm>
                    <a:off x="1965775" y="4026460"/>
                    <a:ext cx="1662665" cy="42978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sz="135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rPr>
                      <a:t>Code Snippet</a:t>
                    </a:r>
                  </a:p>
                </p:txBody>
              </p:sp>
              <p:cxnSp>
                <p:nvCxnSpPr>
                  <p:cNvPr id="62" name="Straight Connector 61"/>
                  <p:cNvCxnSpPr/>
                  <p:nvPr/>
                </p:nvCxnSpPr>
                <p:spPr>
                  <a:xfrm>
                    <a:off x="1965777" y="4550531"/>
                    <a:ext cx="1737360" cy="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7" name="Group 56"/>
                <p:cNvGrpSpPr/>
                <p:nvPr/>
              </p:nvGrpSpPr>
              <p:grpSpPr>
                <a:xfrm>
                  <a:off x="1978847" y="4943028"/>
                  <a:ext cx="1737360" cy="469194"/>
                  <a:chOff x="1991918" y="4768895"/>
                  <a:chExt cx="1737360" cy="469194"/>
                </a:xfrm>
              </p:grpSpPr>
              <p:sp>
                <p:nvSpPr>
                  <p:cNvPr id="59" name="Rectangle 58"/>
                  <p:cNvSpPr/>
                  <p:nvPr/>
                </p:nvSpPr>
                <p:spPr>
                  <a:xfrm>
                    <a:off x="2056532" y="4768895"/>
                    <a:ext cx="249098" cy="42978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endParaRPr lang="en-US" sz="1350" dirty="0"/>
                  </a:p>
                </p:txBody>
              </p:sp>
              <p:cxnSp>
                <p:nvCxnSpPr>
                  <p:cNvPr id="60" name="Straight Connector 59"/>
                  <p:cNvCxnSpPr/>
                  <p:nvPr/>
                </p:nvCxnSpPr>
                <p:spPr>
                  <a:xfrm>
                    <a:off x="1991918" y="5238089"/>
                    <a:ext cx="1737360" cy="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58" name="Rectangle 57"/>
                <p:cNvSpPr/>
                <p:nvPr/>
              </p:nvSpPr>
              <p:spPr>
                <a:xfrm>
                  <a:off x="1844542" y="5517462"/>
                  <a:ext cx="2172115" cy="72732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350" dirty="0">
                      <a:solidFill>
                        <a:schemeClr val="bg1"/>
                      </a:solidFill>
                      <a:latin typeface="Arial" pitchFamily="34" charset="0"/>
                      <a:cs typeface="Arial" pitchFamily="34" charset="0"/>
                    </a:rPr>
                    <a:t>Import from Postman</a:t>
                  </a:r>
                  <a:endParaRPr lang="en-US" sz="1350" dirty="0"/>
                </a:p>
              </p:txBody>
            </p:sp>
          </p:grpSp>
          <p:sp>
            <p:nvSpPr>
              <p:cNvPr id="54" name="TextBox 53"/>
              <p:cNvSpPr txBox="1"/>
              <p:nvPr/>
            </p:nvSpPr>
            <p:spPr>
              <a:xfrm>
                <a:off x="1991917" y="2622022"/>
                <a:ext cx="1602003" cy="8595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3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428</a:t>
                </a:r>
              </a:p>
            </p:txBody>
          </p:sp>
        </p:grpSp>
      </p:grpSp>
      <p:grpSp>
        <p:nvGrpSpPr>
          <p:cNvPr id="13" name="Group 12"/>
          <p:cNvGrpSpPr/>
          <p:nvPr/>
        </p:nvGrpSpPr>
        <p:grpSpPr>
          <a:xfrm>
            <a:off x="5940226" y="856293"/>
            <a:ext cx="2019038" cy="4082713"/>
            <a:chOff x="7816725" y="670580"/>
            <a:chExt cx="2692051" cy="5443617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grpSp>
          <p:nvGrpSpPr>
            <p:cNvPr id="15" name="Group 14"/>
            <p:cNvGrpSpPr/>
            <p:nvPr/>
          </p:nvGrpSpPr>
          <p:grpSpPr>
            <a:xfrm>
              <a:off x="7816725" y="670580"/>
              <a:ext cx="2692051" cy="5443617"/>
              <a:chOff x="682388" y="721891"/>
              <a:chExt cx="2722550" cy="5847351"/>
            </a:xfrm>
          </p:grpSpPr>
          <p:sp>
            <p:nvSpPr>
              <p:cNvPr id="16" name="Rectangle 15"/>
              <p:cNvSpPr/>
              <p:nvPr/>
            </p:nvSpPr>
            <p:spPr>
              <a:xfrm>
                <a:off x="682388" y="721893"/>
                <a:ext cx="2722550" cy="5847349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7800000"/>
                </a:lightRig>
              </a:scene3d>
              <a:sp3d>
                <a:bevelT w="139700" h="139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1197142" y="721892"/>
                <a:ext cx="2207796" cy="5847349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grpSp>
            <p:nvGrpSpPr>
              <p:cNvPr id="18" name="Group 17"/>
              <p:cNvGrpSpPr/>
              <p:nvPr/>
            </p:nvGrpSpPr>
            <p:grpSpPr>
              <a:xfrm>
                <a:off x="1094872" y="721891"/>
                <a:ext cx="2310066" cy="2144141"/>
                <a:chOff x="4319335" y="721891"/>
                <a:chExt cx="2310066" cy="2144141"/>
              </a:xfrm>
              <a:solidFill>
                <a:schemeClr val="bg1"/>
              </a:solidFill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19" name="Rectangle 18"/>
                <p:cNvSpPr/>
                <p:nvPr/>
              </p:nvSpPr>
              <p:spPr>
                <a:xfrm>
                  <a:off x="4319337" y="721891"/>
                  <a:ext cx="2310064" cy="1377352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/>
                </a:p>
              </p:txBody>
            </p:sp>
            <p:sp>
              <p:nvSpPr>
                <p:cNvPr id="20" name="Right Triangle 19"/>
                <p:cNvSpPr/>
                <p:nvPr/>
              </p:nvSpPr>
              <p:spPr>
                <a:xfrm rot="10800000">
                  <a:off x="4319335" y="2099244"/>
                  <a:ext cx="2310065" cy="766788"/>
                </a:xfrm>
                <a:prstGeom prst="rt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</p:grpSp>
        <p:grpSp>
          <p:nvGrpSpPr>
            <p:cNvPr id="65" name="Group 64"/>
            <p:cNvGrpSpPr/>
            <p:nvPr/>
          </p:nvGrpSpPr>
          <p:grpSpPr>
            <a:xfrm>
              <a:off x="8459383" y="2503043"/>
              <a:ext cx="2028762" cy="3397471"/>
              <a:chOff x="1891884" y="2622022"/>
              <a:chExt cx="2051746" cy="3649450"/>
            </a:xfrm>
          </p:grpSpPr>
          <p:grpSp>
            <p:nvGrpSpPr>
              <p:cNvPr id="66" name="Group 65"/>
              <p:cNvGrpSpPr/>
              <p:nvPr/>
            </p:nvGrpSpPr>
            <p:grpSpPr>
              <a:xfrm>
                <a:off x="1891884" y="3966301"/>
                <a:ext cx="2051746" cy="2305171"/>
                <a:chOff x="1878813" y="4054044"/>
                <a:chExt cx="2051746" cy="2305171"/>
              </a:xfrm>
            </p:grpSpPr>
            <p:cxnSp>
              <p:nvCxnSpPr>
                <p:cNvPr id="77" name="Straight Connector 76"/>
                <p:cNvCxnSpPr/>
                <p:nvPr/>
              </p:nvCxnSpPr>
              <p:spPr>
                <a:xfrm>
                  <a:off x="1978847" y="4054044"/>
                  <a:ext cx="1737360" cy="0"/>
                </a:xfrm>
                <a:prstGeom prst="line">
                  <a:avLst/>
                </a:prstGeom>
                <a:ln w="127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69" name="Group 68"/>
                <p:cNvGrpSpPr/>
                <p:nvPr/>
              </p:nvGrpSpPr>
              <p:grpSpPr>
                <a:xfrm>
                  <a:off x="1978847" y="4263939"/>
                  <a:ext cx="1818064" cy="469194"/>
                  <a:chOff x="1965777" y="4081337"/>
                  <a:chExt cx="1818064" cy="469194"/>
                </a:xfrm>
              </p:grpSpPr>
              <p:sp>
                <p:nvSpPr>
                  <p:cNvPr id="74" name="Rectangle 73"/>
                  <p:cNvSpPr/>
                  <p:nvPr/>
                </p:nvSpPr>
                <p:spPr>
                  <a:xfrm>
                    <a:off x="2030391" y="4081337"/>
                    <a:ext cx="1753450" cy="42978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sz="1350" dirty="0" err="1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rPr>
                      <a:t>SonarCube</a:t>
                    </a:r>
                    <a:r>
                      <a:rPr lang="en-US" sz="135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rPr>
                      <a:t> Int</a:t>
                    </a:r>
                    <a:endParaRPr lang="en-US" sz="1350" dirty="0"/>
                  </a:p>
                </p:txBody>
              </p:sp>
              <p:cxnSp>
                <p:nvCxnSpPr>
                  <p:cNvPr id="75" name="Straight Connector 74"/>
                  <p:cNvCxnSpPr/>
                  <p:nvPr/>
                </p:nvCxnSpPr>
                <p:spPr>
                  <a:xfrm>
                    <a:off x="1965777" y="4550531"/>
                    <a:ext cx="1737360" cy="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0" name="Group 69"/>
                <p:cNvGrpSpPr/>
                <p:nvPr/>
              </p:nvGrpSpPr>
              <p:grpSpPr>
                <a:xfrm>
                  <a:off x="1878813" y="4905452"/>
                  <a:ext cx="2051746" cy="506770"/>
                  <a:chOff x="1891884" y="4731319"/>
                  <a:chExt cx="2051746" cy="506770"/>
                </a:xfrm>
              </p:grpSpPr>
              <p:sp>
                <p:nvSpPr>
                  <p:cNvPr id="72" name="Rectangle 71"/>
                  <p:cNvSpPr/>
                  <p:nvPr/>
                </p:nvSpPr>
                <p:spPr>
                  <a:xfrm>
                    <a:off x="1891884" y="4731319"/>
                    <a:ext cx="2051746" cy="42978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sz="135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rPr>
                      <a:t>CI/CD Integration</a:t>
                    </a:r>
                    <a:endParaRPr lang="en-US" sz="1350" dirty="0"/>
                  </a:p>
                </p:txBody>
              </p:sp>
              <p:cxnSp>
                <p:nvCxnSpPr>
                  <p:cNvPr id="73" name="Straight Connector 72"/>
                  <p:cNvCxnSpPr/>
                  <p:nvPr/>
                </p:nvCxnSpPr>
                <p:spPr>
                  <a:xfrm>
                    <a:off x="1991918" y="5238089"/>
                    <a:ext cx="1737360" cy="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71" name="Rectangle 70"/>
                <p:cNvSpPr/>
                <p:nvPr/>
              </p:nvSpPr>
              <p:spPr>
                <a:xfrm>
                  <a:off x="2132917" y="5631888"/>
                  <a:ext cx="1429217" cy="72732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1350" dirty="0">
                      <a:solidFill>
                        <a:schemeClr val="bg1"/>
                      </a:solidFill>
                      <a:latin typeface="Arial" pitchFamily="34" charset="0"/>
                      <a:cs typeface="Arial" pitchFamily="34" charset="0"/>
                    </a:rPr>
                    <a:t>DevOps </a:t>
                  </a:r>
                </a:p>
                <a:p>
                  <a:r>
                    <a:rPr lang="en-US" sz="1350" dirty="0" err="1">
                      <a:solidFill>
                        <a:schemeClr val="bg1"/>
                      </a:solidFill>
                      <a:latin typeface="Arial" pitchFamily="34" charset="0"/>
                      <a:cs typeface="Arial" pitchFamily="34" charset="0"/>
                    </a:rPr>
                    <a:t>ScoreCard</a:t>
                  </a:r>
                  <a:r>
                    <a:rPr lang="en-US" sz="1350" dirty="0">
                      <a:solidFill>
                        <a:schemeClr val="bg1"/>
                      </a:solidFill>
                      <a:latin typeface="Arial" pitchFamily="34" charset="0"/>
                      <a:cs typeface="Arial" pitchFamily="34" charset="0"/>
                    </a:rPr>
                    <a:t> </a:t>
                  </a:r>
                  <a:endParaRPr lang="en-US" sz="1350" dirty="0"/>
                </a:p>
              </p:txBody>
            </p:sp>
          </p:grpSp>
          <p:sp>
            <p:nvSpPr>
              <p:cNvPr id="67" name="TextBox 66"/>
              <p:cNvSpPr txBox="1"/>
              <p:nvPr/>
            </p:nvSpPr>
            <p:spPr>
              <a:xfrm>
                <a:off x="1991918" y="2622022"/>
                <a:ext cx="1457823" cy="8595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3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80%</a:t>
                </a:r>
              </a:p>
            </p:txBody>
          </p:sp>
        </p:grp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21B26995-295C-9F4A-A067-46CC97ADD26F}"/>
              </a:ext>
            </a:extLst>
          </p:cNvPr>
          <p:cNvSpPr txBox="1"/>
          <p:nvPr/>
        </p:nvSpPr>
        <p:spPr>
          <a:xfrm>
            <a:off x="1579497" y="1056721"/>
            <a:ext cx="1703792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00" dirty="0">
                <a:solidFill>
                  <a:schemeClr val="accent2"/>
                </a:solidFill>
              </a:rPr>
              <a:t>API </a:t>
            </a:r>
            <a:r>
              <a:rPr lang="en-US" sz="2400" dirty="0">
                <a:solidFill>
                  <a:schemeClr val="accent2"/>
                </a:solidFill>
              </a:rPr>
              <a:t>Endpoints</a:t>
            </a:r>
            <a:endParaRPr lang="en-US" sz="2700" dirty="0">
              <a:solidFill>
                <a:schemeClr val="accent2"/>
              </a:solidFill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9DBE01A2-C64E-C34C-8A93-ECCACAA296A3}"/>
              </a:ext>
            </a:extLst>
          </p:cNvPr>
          <p:cNvSpPr txBox="1"/>
          <p:nvPr/>
        </p:nvSpPr>
        <p:spPr>
          <a:xfrm>
            <a:off x="4072061" y="926649"/>
            <a:ext cx="13888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00" dirty="0">
                <a:solidFill>
                  <a:schemeClr val="accent4"/>
                </a:solidFill>
              </a:rPr>
              <a:t>Test Cases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C9D39727-D2EB-F54A-927D-192E14452735}"/>
              </a:ext>
            </a:extLst>
          </p:cNvPr>
          <p:cNvSpPr txBox="1"/>
          <p:nvPr/>
        </p:nvSpPr>
        <p:spPr>
          <a:xfrm>
            <a:off x="6230651" y="911494"/>
            <a:ext cx="17131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00" dirty="0">
                <a:solidFill>
                  <a:schemeClr val="accent6"/>
                </a:solidFill>
              </a:rPr>
              <a:t>Code Coverage</a:t>
            </a:r>
          </a:p>
        </p:txBody>
      </p:sp>
      <p:sp>
        <p:nvSpPr>
          <p:cNvPr id="78" name="Title 1">
            <a:extLst>
              <a:ext uri="{FF2B5EF4-FFF2-40B4-BE49-F238E27FC236}">
                <a16:creationId xmlns:a16="http://schemas.microsoft.com/office/drawing/2014/main" id="{FEB3720A-3FF6-C040-AEDD-739F65BD9279}"/>
              </a:ext>
            </a:extLst>
          </p:cNvPr>
          <p:cNvSpPr txBox="1">
            <a:spLocks/>
          </p:cNvSpPr>
          <p:nvPr/>
        </p:nvSpPr>
        <p:spPr>
          <a:xfrm>
            <a:off x="1061686" y="184825"/>
            <a:ext cx="8229600" cy="62622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Public Sector Quality Control Matrices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449C050B-4D1B-DE44-A70B-AF549FD0F603}"/>
              </a:ext>
            </a:extLst>
          </p:cNvPr>
          <p:cNvSpPr/>
          <p:nvPr/>
        </p:nvSpPr>
        <p:spPr>
          <a:xfrm>
            <a:off x="4010438" y="3754040"/>
            <a:ext cx="1636987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Auto Gen Samples</a:t>
            </a:r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3704362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156643" y="0"/>
            <a:ext cx="658368" cy="5143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grpSp>
        <p:nvGrpSpPr>
          <p:cNvPr id="58" name="Group 57"/>
          <p:cNvGrpSpPr/>
          <p:nvPr/>
        </p:nvGrpSpPr>
        <p:grpSpPr>
          <a:xfrm>
            <a:off x="118872" y="1000099"/>
            <a:ext cx="4447442" cy="856246"/>
            <a:chOff x="1" y="707962"/>
            <a:chExt cx="7970291" cy="1630907"/>
          </a:xfr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grpSpPr>
        <p:sp>
          <p:nvSpPr>
            <p:cNvPr id="39" name="Pentagon 38"/>
            <p:cNvSpPr/>
            <p:nvPr/>
          </p:nvSpPr>
          <p:spPr>
            <a:xfrm>
              <a:off x="2430999" y="1189024"/>
              <a:ext cx="5539293" cy="1149845"/>
            </a:xfrm>
            <a:prstGeom prst="homePlate">
              <a:avLst/>
            </a:prstGeom>
            <a:gradFill flip="none" rotWithShape="1">
              <a:gsLst>
                <a:gs pos="0">
                  <a:schemeClr val="accent3">
                    <a:shade val="30000"/>
                    <a:satMod val="115000"/>
                  </a:schemeClr>
                </a:gs>
                <a:gs pos="50000">
                  <a:schemeClr val="accent3">
                    <a:shade val="67500"/>
                    <a:satMod val="115000"/>
                  </a:schemeClr>
                </a:gs>
                <a:gs pos="100000">
                  <a:schemeClr val="accent3">
                    <a:shade val="100000"/>
                    <a:satMod val="11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96466"/>
              <a:r>
                <a:rPr lang="en-US" sz="2400" spc="-225" dirty="0">
                  <a:latin typeface="Arial" panose="020B0604020202020204" pitchFamily="34" charset="0"/>
                  <a:cs typeface="Arial" panose="020B0604020202020204" pitchFamily="34" charset="0"/>
                  <a:hlinkClick r:id="rId2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Ply</a:t>
              </a:r>
              <a:endParaRPr lang="en-US" sz="2400" spc="-225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" y="1189023"/>
              <a:ext cx="1542190" cy="114984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shade val="30000"/>
                    <a:satMod val="115000"/>
                  </a:schemeClr>
                </a:gs>
                <a:gs pos="50000">
                  <a:schemeClr val="accent3">
                    <a:shade val="67500"/>
                    <a:satMod val="115000"/>
                  </a:schemeClr>
                </a:gs>
                <a:gs pos="100000">
                  <a:schemeClr val="accent3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1299942" y="707962"/>
              <a:ext cx="1373307" cy="1630907"/>
              <a:chOff x="1333213" y="283213"/>
              <a:chExt cx="1373307" cy="1630907"/>
            </a:xfrm>
          </p:grpSpPr>
          <p:grpSp>
            <p:nvGrpSpPr>
              <p:cNvPr id="6" name="Group 5"/>
              <p:cNvGrpSpPr/>
              <p:nvPr/>
            </p:nvGrpSpPr>
            <p:grpSpPr>
              <a:xfrm>
                <a:off x="1333213" y="1647988"/>
                <a:ext cx="1373307" cy="266132"/>
                <a:chOff x="1333208" y="1624082"/>
                <a:chExt cx="1373307" cy="266132"/>
              </a:xfrm>
            </p:grpSpPr>
            <p:sp>
              <p:nvSpPr>
                <p:cNvPr id="4" name="Right Triangle 3"/>
                <p:cNvSpPr/>
                <p:nvPr/>
              </p:nvSpPr>
              <p:spPr>
                <a:xfrm flipV="1">
                  <a:off x="2464266" y="1624082"/>
                  <a:ext cx="242249" cy="266132"/>
                </a:xfrm>
                <a:prstGeom prst="rtTriangle">
                  <a:avLst/>
                </a:pr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500" b="1" spc="-225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" name="Right Triangle 4"/>
                <p:cNvSpPr/>
                <p:nvPr/>
              </p:nvSpPr>
              <p:spPr>
                <a:xfrm flipH="1" flipV="1">
                  <a:off x="1333208" y="1624082"/>
                  <a:ext cx="242249" cy="266132"/>
                </a:xfrm>
                <a:prstGeom prst="rtTriangle">
                  <a:avLst/>
                </a:pr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500" b="1" spc="-225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3" name="Rectangle 2"/>
              <p:cNvSpPr/>
              <p:nvPr/>
            </p:nvSpPr>
            <p:spPr>
              <a:xfrm>
                <a:off x="1334066" y="283213"/>
                <a:ext cx="1371600" cy="13716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500" b="1" spc="-225" dirty="0">
                    <a:latin typeface="Arial" panose="020B0604020202020204" pitchFamily="34" charset="0"/>
                    <a:cs typeface="Arial" panose="020B0604020202020204" pitchFamily="34" charset="0"/>
                  </a:rPr>
                  <a:t>01</a:t>
                </a:r>
              </a:p>
            </p:txBody>
          </p:sp>
        </p:grpSp>
      </p:grpSp>
      <p:grpSp>
        <p:nvGrpSpPr>
          <p:cNvPr id="57" name="Group 56"/>
          <p:cNvGrpSpPr/>
          <p:nvPr/>
        </p:nvGrpSpPr>
        <p:grpSpPr>
          <a:xfrm>
            <a:off x="118872" y="2298262"/>
            <a:ext cx="4447442" cy="856246"/>
            <a:chOff x="1" y="2560623"/>
            <a:chExt cx="7970291" cy="1630907"/>
          </a:xfr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grpSpPr>
        <p:sp>
          <p:nvSpPr>
            <p:cNvPr id="41" name="Pentagon 40"/>
            <p:cNvSpPr/>
            <p:nvPr/>
          </p:nvSpPr>
          <p:spPr>
            <a:xfrm>
              <a:off x="2430999" y="3041685"/>
              <a:ext cx="5539293" cy="1149845"/>
            </a:xfrm>
            <a:prstGeom prst="homePlate">
              <a:avLst/>
            </a:prstGeom>
            <a:gradFill flip="none" rotWithShape="1">
              <a:gsLst>
                <a:gs pos="0">
                  <a:schemeClr val="accent5">
                    <a:shade val="30000"/>
                    <a:satMod val="115000"/>
                  </a:schemeClr>
                </a:gs>
                <a:gs pos="50000">
                  <a:schemeClr val="accent5">
                    <a:shade val="67500"/>
                    <a:satMod val="115000"/>
                  </a:schemeClr>
                </a:gs>
                <a:gs pos="100000">
                  <a:schemeClr val="accent5">
                    <a:shade val="100000"/>
                    <a:satMod val="11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96466"/>
              <a:r>
                <a:rPr lang="en-US" sz="2400" spc="-225" dirty="0">
                  <a:latin typeface="Arial" panose="020B0604020202020204" pitchFamily="34" charset="0"/>
                  <a:cs typeface="Arial" panose="020B0604020202020204" pitchFamily="34" charset="0"/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Gov API Center</a:t>
              </a:r>
              <a:endParaRPr lang="en-US" sz="2400" spc="-225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1" y="3041684"/>
              <a:ext cx="1542190" cy="1149845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shade val="30000"/>
                    <a:satMod val="115000"/>
                  </a:schemeClr>
                </a:gs>
                <a:gs pos="50000">
                  <a:schemeClr val="accent5">
                    <a:shade val="67500"/>
                    <a:satMod val="115000"/>
                  </a:schemeClr>
                </a:gs>
                <a:gs pos="100000">
                  <a:schemeClr val="accent5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grpSp>
          <p:nvGrpSpPr>
            <p:cNvPr id="43" name="Group 42"/>
            <p:cNvGrpSpPr/>
            <p:nvPr/>
          </p:nvGrpSpPr>
          <p:grpSpPr>
            <a:xfrm>
              <a:off x="1299942" y="2560623"/>
              <a:ext cx="1373307" cy="1630907"/>
              <a:chOff x="1333213" y="283213"/>
              <a:chExt cx="1373307" cy="1630907"/>
            </a:xfrm>
          </p:grpSpPr>
          <p:grpSp>
            <p:nvGrpSpPr>
              <p:cNvPr id="44" name="Group 43"/>
              <p:cNvGrpSpPr/>
              <p:nvPr/>
            </p:nvGrpSpPr>
            <p:grpSpPr>
              <a:xfrm>
                <a:off x="1333213" y="1647988"/>
                <a:ext cx="1373307" cy="266132"/>
                <a:chOff x="1333208" y="1624082"/>
                <a:chExt cx="1373307" cy="266132"/>
              </a:xfrm>
            </p:grpSpPr>
            <p:sp>
              <p:nvSpPr>
                <p:cNvPr id="46" name="Right Triangle 45"/>
                <p:cNvSpPr/>
                <p:nvPr/>
              </p:nvSpPr>
              <p:spPr>
                <a:xfrm flipV="1">
                  <a:off x="2464266" y="1624082"/>
                  <a:ext cx="242249" cy="266132"/>
                </a:xfrm>
                <a:prstGeom prst="rtTriangle">
                  <a:avLst/>
                </a:pr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500" b="1" spc="-225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7" name="Right Triangle 46"/>
                <p:cNvSpPr/>
                <p:nvPr/>
              </p:nvSpPr>
              <p:spPr>
                <a:xfrm flipH="1" flipV="1">
                  <a:off x="1333208" y="1624082"/>
                  <a:ext cx="242249" cy="266132"/>
                </a:xfrm>
                <a:prstGeom prst="rtTriangle">
                  <a:avLst/>
                </a:pr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500" b="1" spc="-225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45" name="Rectangle 44"/>
              <p:cNvSpPr/>
              <p:nvPr/>
            </p:nvSpPr>
            <p:spPr>
              <a:xfrm>
                <a:off x="1334066" y="283213"/>
                <a:ext cx="1371600" cy="13716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500" b="1" spc="-225" dirty="0">
                    <a:latin typeface="Arial" panose="020B0604020202020204" pitchFamily="34" charset="0"/>
                    <a:cs typeface="Arial" panose="020B0604020202020204" pitchFamily="34" charset="0"/>
                  </a:rPr>
                  <a:t>02</a:t>
                </a:r>
              </a:p>
            </p:txBody>
          </p:sp>
        </p:grpSp>
      </p:grpSp>
      <p:grpSp>
        <p:nvGrpSpPr>
          <p:cNvPr id="56" name="Group 55"/>
          <p:cNvGrpSpPr/>
          <p:nvPr/>
        </p:nvGrpSpPr>
        <p:grpSpPr>
          <a:xfrm>
            <a:off x="124558" y="3584741"/>
            <a:ext cx="4447442" cy="856247"/>
            <a:chOff x="1" y="4723842"/>
            <a:chExt cx="7970291" cy="1630908"/>
          </a:xfr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grpSpPr>
        <p:sp>
          <p:nvSpPr>
            <p:cNvPr id="49" name="Pentagon 48"/>
            <p:cNvSpPr/>
            <p:nvPr/>
          </p:nvSpPr>
          <p:spPr>
            <a:xfrm>
              <a:off x="2430145" y="5204905"/>
              <a:ext cx="5540147" cy="1149845"/>
            </a:xfrm>
            <a:prstGeom prst="homePlate">
              <a:avLst/>
            </a:prstGeom>
            <a:gradFill flip="none" rotWithShape="1">
              <a:gsLst>
                <a:gs pos="0">
                  <a:schemeClr val="accent6">
                    <a:shade val="30000"/>
                    <a:satMod val="115000"/>
                  </a:schemeClr>
                </a:gs>
                <a:gs pos="50000">
                  <a:schemeClr val="accent6">
                    <a:shade val="67500"/>
                    <a:satMod val="115000"/>
                  </a:schemeClr>
                </a:gs>
                <a:gs pos="100000">
                  <a:schemeClr val="accent6">
                    <a:shade val="100000"/>
                    <a:satMod val="11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96466"/>
              <a:r>
                <a:rPr lang="en-US" sz="2400" spc="-225" dirty="0">
                  <a:latin typeface="Arial" panose="020B0604020202020204" pitchFamily="34" charset="0"/>
                  <a:cs typeface="Arial" panose="020B0604020202020204" pitchFamily="34" charset="0"/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Dev Practices Docs</a:t>
              </a:r>
              <a:endParaRPr lang="en-US" sz="2400" spc="-225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1" y="5204904"/>
              <a:ext cx="1541336" cy="1149845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shade val="30000"/>
                    <a:satMod val="115000"/>
                  </a:schemeClr>
                </a:gs>
                <a:gs pos="50000">
                  <a:schemeClr val="accent6">
                    <a:shade val="67500"/>
                    <a:satMod val="115000"/>
                  </a:schemeClr>
                </a:gs>
                <a:gs pos="100000">
                  <a:schemeClr val="accent6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grpSp>
          <p:nvGrpSpPr>
            <p:cNvPr id="51" name="Group 50"/>
            <p:cNvGrpSpPr/>
            <p:nvPr/>
          </p:nvGrpSpPr>
          <p:grpSpPr>
            <a:xfrm>
              <a:off x="1299088" y="4723842"/>
              <a:ext cx="1373307" cy="1630907"/>
              <a:chOff x="1333213" y="283213"/>
              <a:chExt cx="1373307" cy="1630907"/>
            </a:xfrm>
          </p:grpSpPr>
          <p:grpSp>
            <p:nvGrpSpPr>
              <p:cNvPr id="52" name="Group 51"/>
              <p:cNvGrpSpPr/>
              <p:nvPr/>
            </p:nvGrpSpPr>
            <p:grpSpPr>
              <a:xfrm>
                <a:off x="1333213" y="1647988"/>
                <a:ext cx="1373307" cy="266132"/>
                <a:chOff x="1333208" y="1624082"/>
                <a:chExt cx="1373307" cy="266132"/>
              </a:xfrm>
            </p:grpSpPr>
            <p:sp>
              <p:nvSpPr>
                <p:cNvPr id="54" name="Right Triangle 53"/>
                <p:cNvSpPr/>
                <p:nvPr/>
              </p:nvSpPr>
              <p:spPr>
                <a:xfrm flipV="1">
                  <a:off x="2464266" y="1624082"/>
                  <a:ext cx="242249" cy="266132"/>
                </a:xfrm>
                <a:prstGeom prst="rtTriangl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500" b="1" spc="-225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5" name="Right Triangle 54"/>
                <p:cNvSpPr/>
                <p:nvPr/>
              </p:nvSpPr>
              <p:spPr>
                <a:xfrm flipH="1" flipV="1">
                  <a:off x="1333208" y="1624082"/>
                  <a:ext cx="242249" cy="266132"/>
                </a:xfrm>
                <a:prstGeom prst="rtTriangl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500" b="1" spc="-225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53" name="Rectangle 52"/>
              <p:cNvSpPr/>
              <p:nvPr/>
            </p:nvSpPr>
            <p:spPr>
              <a:xfrm>
                <a:off x="1334066" y="283213"/>
                <a:ext cx="1371600" cy="13716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500" b="1" spc="-225" dirty="0">
                    <a:latin typeface="Arial" panose="020B0604020202020204" pitchFamily="34" charset="0"/>
                    <a:cs typeface="Arial" panose="020B0604020202020204" pitchFamily="34" charset="0"/>
                  </a:rPr>
                  <a:t>03</a:t>
                </a:r>
              </a:p>
            </p:txBody>
          </p:sp>
        </p:grpSp>
      </p:grpSp>
      <p:sp>
        <p:nvSpPr>
          <p:cNvPr id="30" name="Title 1">
            <a:extLst>
              <a:ext uri="{FF2B5EF4-FFF2-40B4-BE49-F238E27FC236}">
                <a16:creationId xmlns:a16="http://schemas.microsoft.com/office/drawing/2014/main" id="{A50A2EEF-79CB-0F40-BFAB-7D77CBE93926}"/>
              </a:ext>
            </a:extLst>
          </p:cNvPr>
          <p:cNvSpPr txBox="1">
            <a:spLocks/>
          </p:cNvSpPr>
          <p:nvPr/>
        </p:nvSpPr>
        <p:spPr>
          <a:xfrm>
            <a:off x="234139" y="107261"/>
            <a:ext cx="8229600" cy="626222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Links to Resources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6B2BE2BB-7903-0A4C-8012-72CB14C90B37}"/>
              </a:ext>
            </a:extLst>
          </p:cNvPr>
          <p:cNvGrpSpPr/>
          <p:nvPr/>
        </p:nvGrpSpPr>
        <p:grpSpPr>
          <a:xfrm>
            <a:off x="4691913" y="1022511"/>
            <a:ext cx="4447442" cy="856246"/>
            <a:chOff x="1" y="707962"/>
            <a:chExt cx="7970291" cy="1630907"/>
          </a:xfr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grpSpPr>
        <p:sp>
          <p:nvSpPr>
            <p:cNvPr id="38" name="Pentagon 37">
              <a:extLst>
                <a:ext uri="{FF2B5EF4-FFF2-40B4-BE49-F238E27FC236}">
                  <a16:creationId xmlns:a16="http://schemas.microsoft.com/office/drawing/2014/main" id="{57496BC9-CC75-B54B-8801-61F3E2A6E9AD}"/>
                </a:ext>
              </a:extLst>
            </p:cNvPr>
            <p:cNvSpPr/>
            <p:nvPr/>
          </p:nvSpPr>
          <p:spPr>
            <a:xfrm>
              <a:off x="2430999" y="1189024"/>
              <a:ext cx="5539293" cy="1149845"/>
            </a:xfrm>
            <a:prstGeom prst="homePlate">
              <a:avLst/>
            </a:prstGeom>
            <a:gradFill flip="none" rotWithShape="1">
              <a:gsLst>
                <a:gs pos="0">
                  <a:schemeClr val="accent3">
                    <a:shade val="30000"/>
                    <a:satMod val="115000"/>
                  </a:schemeClr>
                </a:gs>
                <a:gs pos="50000">
                  <a:schemeClr val="accent3">
                    <a:shade val="67500"/>
                    <a:satMod val="115000"/>
                  </a:schemeClr>
                </a:gs>
                <a:gs pos="100000">
                  <a:schemeClr val="accent3">
                    <a:shade val="100000"/>
                    <a:satMod val="11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96466"/>
              <a:r>
                <a:rPr lang="en-US" sz="2400" spc="-225" dirty="0">
                  <a:latin typeface="Arial" panose="020B0604020202020204" pitchFamily="34" charset="0"/>
                  <a:cs typeface="Arial" panose="020B0604020202020204" pitchFamily="34" charset="0"/>
                  <a:hlinkClick r:id="rId5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DevOps Scorecard</a:t>
              </a:r>
              <a:endParaRPr lang="en-US" sz="2400" spc="-225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AF8F5B9A-574C-C749-A09D-D3ED788BB89A}"/>
                </a:ext>
              </a:extLst>
            </p:cNvPr>
            <p:cNvSpPr/>
            <p:nvPr/>
          </p:nvSpPr>
          <p:spPr>
            <a:xfrm>
              <a:off x="1" y="1189023"/>
              <a:ext cx="1542190" cy="114984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shade val="30000"/>
                    <a:satMod val="115000"/>
                  </a:schemeClr>
                </a:gs>
                <a:gs pos="50000">
                  <a:schemeClr val="accent3">
                    <a:shade val="67500"/>
                    <a:satMod val="115000"/>
                  </a:schemeClr>
                </a:gs>
                <a:gs pos="100000">
                  <a:schemeClr val="accent3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AF99302C-EDCD-3049-AAE0-E135FDFE0E32}"/>
                </a:ext>
              </a:extLst>
            </p:cNvPr>
            <p:cNvGrpSpPr/>
            <p:nvPr/>
          </p:nvGrpSpPr>
          <p:grpSpPr>
            <a:xfrm>
              <a:off x="1299942" y="707962"/>
              <a:ext cx="1373307" cy="1630907"/>
              <a:chOff x="1333213" y="283213"/>
              <a:chExt cx="1373307" cy="1630907"/>
            </a:xfrm>
          </p:grpSpPr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5BD3DEC9-3D6A-6F4D-A681-843937DE4C3D}"/>
                  </a:ext>
                </a:extLst>
              </p:cNvPr>
              <p:cNvGrpSpPr/>
              <p:nvPr/>
            </p:nvGrpSpPr>
            <p:grpSpPr>
              <a:xfrm>
                <a:off x="1333213" y="1647988"/>
                <a:ext cx="1373307" cy="266132"/>
                <a:chOff x="1333208" y="1624082"/>
                <a:chExt cx="1373307" cy="266132"/>
              </a:xfrm>
            </p:grpSpPr>
            <p:sp>
              <p:nvSpPr>
                <p:cNvPr id="61" name="Right Triangle 60">
                  <a:extLst>
                    <a:ext uri="{FF2B5EF4-FFF2-40B4-BE49-F238E27FC236}">
                      <a16:creationId xmlns:a16="http://schemas.microsoft.com/office/drawing/2014/main" id="{FCDA4234-7EF6-BA49-9395-5FA78859A4FE}"/>
                    </a:ext>
                  </a:extLst>
                </p:cNvPr>
                <p:cNvSpPr/>
                <p:nvPr/>
              </p:nvSpPr>
              <p:spPr>
                <a:xfrm flipV="1">
                  <a:off x="2464266" y="1624082"/>
                  <a:ext cx="242249" cy="266132"/>
                </a:xfrm>
                <a:prstGeom prst="rtTriangle">
                  <a:avLst/>
                </a:pr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500" b="1" spc="-225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62" name="Right Triangle 61">
                  <a:extLst>
                    <a:ext uri="{FF2B5EF4-FFF2-40B4-BE49-F238E27FC236}">
                      <a16:creationId xmlns:a16="http://schemas.microsoft.com/office/drawing/2014/main" id="{F21A9213-5BC7-264E-AFE5-CD652AA78F6C}"/>
                    </a:ext>
                  </a:extLst>
                </p:cNvPr>
                <p:cNvSpPr/>
                <p:nvPr/>
              </p:nvSpPr>
              <p:spPr>
                <a:xfrm flipH="1" flipV="1">
                  <a:off x="1333208" y="1624082"/>
                  <a:ext cx="242249" cy="266132"/>
                </a:xfrm>
                <a:prstGeom prst="rtTriangle">
                  <a:avLst/>
                </a:pr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500" b="1" spc="-225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3C9DA139-C64B-B74E-B42B-632847940FFC}"/>
                  </a:ext>
                </a:extLst>
              </p:cNvPr>
              <p:cNvSpPr/>
              <p:nvPr/>
            </p:nvSpPr>
            <p:spPr>
              <a:xfrm>
                <a:off x="1334066" y="283213"/>
                <a:ext cx="1371600" cy="13716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500" b="1" spc="-225" dirty="0">
                    <a:latin typeface="Arial" panose="020B0604020202020204" pitchFamily="34" charset="0"/>
                    <a:cs typeface="Arial" panose="020B0604020202020204" pitchFamily="34" charset="0"/>
                  </a:rPr>
                  <a:t>04</a:t>
                </a:r>
              </a:p>
            </p:txBody>
          </p:sp>
        </p:grp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C339E030-58B1-A446-967D-0E22C9D1B903}"/>
              </a:ext>
            </a:extLst>
          </p:cNvPr>
          <p:cNvGrpSpPr/>
          <p:nvPr/>
        </p:nvGrpSpPr>
        <p:grpSpPr>
          <a:xfrm>
            <a:off x="4656883" y="2271226"/>
            <a:ext cx="4447442" cy="856246"/>
            <a:chOff x="1" y="2560623"/>
            <a:chExt cx="7970291" cy="1630907"/>
          </a:xfr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grpSpPr>
        <p:sp>
          <p:nvSpPr>
            <p:cNvPr id="71" name="Pentagon 70">
              <a:extLst>
                <a:ext uri="{FF2B5EF4-FFF2-40B4-BE49-F238E27FC236}">
                  <a16:creationId xmlns:a16="http://schemas.microsoft.com/office/drawing/2014/main" id="{64066DEE-9AA7-E643-A215-8F15698B5B68}"/>
                </a:ext>
              </a:extLst>
            </p:cNvPr>
            <p:cNvSpPr/>
            <p:nvPr/>
          </p:nvSpPr>
          <p:spPr>
            <a:xfrm>
              <a:off x="2430999" y="3041685"/>
              <a:ext cx="5539293" cy="1149845"/>
            </a:xfrm>
            <a:prstGeom prst="homePlate">
              <a:avLst/>
            </a:prstGeom>
            <a:gradFill flip="none" rotWithShape="1">
              <a:gsLst>
                <a:gs pos="0">
                  <a:schemeClr val="accent5">
                    <a:shade val="30000"/>
                    <a:satMod val="115000"/>
                  </a:schemeClr>
                </a:gs>
                <a:gs pos="50000">
                  <a:schemeClr val="accent5">
                    <a:shade val="67500"/>
                    <a:satMod val="115000"/>
                  </a:schemeClr>
                </a:gs>
                <a:gs pos="100000">
                  <a:schemeClr val="accent5">
                    <a:shade val="100000"/>
                    <a:satMod val="11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96466"/>
              <a:r>
                <a:rPr lang="en-US" sz="2400" spc="-225" dirty="0">
                  <a:latin typeface="Arial" panose="020B0604020202020204" pitchFamily="34" charset="0"/>
                  <a:cs typeface="Arial" panose="020B0604020202020204" pitchFamily="34" charset="0"/>
                  <a:hlinkClick r:id="rId6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Visual</a:t>
              </a:r>
              <a:r>
                <a:rPr lang="en-US" sz="2400" spc="-225" dirty="0">
                  <a:latin typeface="Arial" panose="020B0604020202020204" pitchFamily="34" charset="0"/>
                  <a:cs typeface="Arial" panose="020B0604020202020204" pitchFamily="34" charset="0"/>
                  <a:hlinkClick r:id="rId6"/>
                </a:rPr>
                <a:t> </a:t>
              </a:r>
              <a:r>
                <a:rPr lang="en-US" sz="2400" spc="-225" dirty="0">
                  <a:latin typeface="Arial" panose="020B0604020202020204" pitchFamily="34" charset="0"/>
                  <a:cs typeface="Arial" panose="020B0604020202020204" pitchFamily="34" charset="0"/>
                  <a:hlinkClick r:id="rId6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Studio</a:t>
              </a:r>
              <a:endParaRPr lang="en-US" sz="2400" spc="-225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1A13DF7A-0BDD-1947-8BA7-E6856E1BC60F}"/>
                </a:ext>
              </a:extLst>
            </p:cNvPr>
            <p:cNvSpPr/>
            <p:nvPr/>
          </p:nvSpPr>
          <p:spPr>
            <a:xfrm>
              <a:off x="1" y="3041684"/>
              <a:ext cx="1542190" cy="1149845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shade val="30000"/>
                    <a:satMod val="115000"/>
                  </a:schemeClr>
                </a:gs>
                <a:gs pos="50000">
                  <a:schemeClr val="accent5">
                    <a:shade val="67500"/>
                    <a:satMod val="115000"/>
                  </a:schemeClr>
                </a:gs>
                <a:gs pos="100000">
                  <a:schemeClr val="accent5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437ACB6E-F5EA-1E42-8A69-E06CF522911B}"/>
                </a:ext>
              </a:extLst>
            </p:cNvPr>
            <p:cNvGrpSpPr/>
            <p:nvPr/>
          </p:nvGrpSpPr>
          <p:grpSpPr>
            <a:xfrm>
              <a:off x="1299942" y="2560623"/>
              <a:ext cx="1373307" cy="1630907"/>
              <a:chOff x="1333213" y="283213"/>
              <a:chExt cx="1373307" cy="1630907"/>
            </a:xfrm>
          </p:grpSpPr>
          <p:grpSp>
            <p:nvGrpSpPr>
              <p:cNvPr id="74" name="Group 73">
                <a:extLst>
                  <a:ext uri="{FF2B5EF4-FFF2-40B4-BE49-F238E27FC236}">
                    <a16:creationId xmlns:a16="http://schemas.microsoft.com/office/drawing/2014/main" id="{8445EB5F-0ED0-A042-A303-2C86D3C6CCBC}"/>
                  </a:ext>
                </a:extLst>
              </p:cNvPr>
              <p:cNvGrpSpPr/>
              <p:nvPr/>
            </p:nvGrpSpPr>
            <p:grpSpPr>
              <a:xfrm>
                <a:off x="1333213" y="1647988"/>
                <a:ext cx="1373307" cy="266132"/>
                <a:chOff x="1333208" y="1624082"/>
                <a:chExt cx="1373307" cy="266132"/>
              </a:xfrm>
            </p:grpSpPr>
            <p:sp>
              <p:nvSpPr>
                <p:cNvPr id="76" name="Right Triangle 75">
                  <a:extLst>
                    <a:ext uri="{FF2B5EF4-FFF2-40B4-BE49-F238E27FC236}">
                      <a16:creationId xmlns:a16="http://schemas.microsoft.com/office/drawing/2014/main" id="{7E8B20B0-22F8-D84B-9B12-5D6A65E9877F}"/>
                    </a:ext>
                  </a:extLst>
                </p:cNvPr>
                <p:cNvSpPr/>
                <p:nvPr/>
              </p:nvSpPr>
              <p:spPr>
                <a:xfrm flipV="1">
                  <a:off x="2464266" y="1624082"/>
                  <a:ext cx="242249" cy="266132"/>
                </a:xfrm>
                <a:prstGeom prst="rtTriangle">
                  <a:avLst/>
                </a:pr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500" b="1" spc="-225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77" name="Right Triangle 76">
                  <a:extLst>
                    <a:ext uri="{FF2B5EF4-FFF2-40B4-BE49-F238E27FC236}">
                      <a16:creationId xmlns:a16="http://schemas.microsoft.com/office/drawing/2014/main" id="{65794C83-75DE-4340-8813-C9E79D4DC771}"/>
                    </a:ext>
                  </a:extLst>
                </p:cNvPr>
                <p:cNvSpPr/>
                <p:nvPr/>
              </p:nvSpPr>
              <p:spPr>
                <a:xfrm flipH="1" flipV="1">
                  <a:off x="1333208" y="1624082"/>
                  <a:ext cx="242249" cy="266132"/>
                </a:xfrm>
                <a:prstGeom prst="rtTriangle">
                  <a:avLst/>
                </a:pr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500" b="1" spc="-225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070D15C1-C5F7-234B-82A0-4B160E262C67}"/>
                  </a:ext>
                </a:extLst>
              </p:cNvPr>
              <p:cNvSpPr/>
              <p:nvPr/>
            </p:nvSpPr>
            <p:spPr>
              <a:xfrm>
                <a:off x="1334066" y="283213"/>
                <a:ext cx="1371600" cy="13716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500" b="1" spc="-225" dirty="0">
                    <a:latin typeface="Arial" panose="020B0604020202020204" pitchFamily="34" charset="0"/>
                    <a:cs typeface="Arial" panose="020B0604020202020204" pitchFamily="34" charset="0"/>
                  </a:rPr>
                  <a:t>05</a:t>
                </a:r>
              </a:p>
            </p:txBody>
          </p:sp>
        </p:grp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6C2D931E-1C68-524F-8D8C-98CC5C10858A}"/>
              </a:ext>
            </a:extLst>
          </p:cNvPr>
          <p:cNvGrpSpPr/>
          <p:nvPr/>
        </p:nvGrpSpPr>
        <p:grpSpPr>
          <a:xfrm>
            <a:off x="4656883" y="3584741"/>
            <a:ext cx="4447442" cy="856247"/>
            <a:chOff x="1" y="4723842"/>
            <a:chExt cx="7970291" cy="1630908"/>
          </a:xfr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grpSpPr>
        <p:sp>
          <p:nvSpPr>
            <p:cNvPr id="95" name="Pentagon 94">
              <a:extLst>
                <a:ext uri="{FF2B5EF4-FFF2-40B4-BE49-F238E27FC236}">
                  <a16:creationId xmlns:a16="http://schemas.microsoft.com/office/drawing/2014/main" id="{E12286EE-48ED-1F45-B967-DBA41D5E4236}"/>
                </a:ext>
              </a:extLst>
            </p:cNvPr>
            <p:cNvSpPr/>
            <p:nvPr/>
          </p:nvSpPr>
          <p:spPr>
            <a:xfrm>
              <a:off x="2430144" y="5204904"/>
              <a:ext cx="5540148" cy="1149846"/>
            </a:xfrm>
            <a:prstGeom prst="homePlate">
              <a:avLst/>
            </a:prstGeom>
            <a:gradFill flip="none" rotWithShape="1">
              <a:gsLst>
                <a:gs pos="0">
                  <a:schemeClr val="accent6">
                    <a:shade val="30000"/>
                    <a:satMod val="115000"/>
                  </a:schemeClr>
                </a:gs>
                <a:gs pos="50000">
                  <a:schemeClr val="accent6">
                    <a:shade val="67500"/>
                    <a:satMod val="115000"/>
                  </a:schemeClr>
                </a:gs>
                <a:gs pos="100000">
                  <a:schemeClr val="accent6">
                    <a:shade val="100000"/>
                    <a:satMod val="11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96466"/>
              <a:r>
                <a:rPr lang="en-US" sz="2400" spc="-225" dirty="0">
                  <a:latin typeface="Arial" panose="020B0604020202020204" pitchFamily="34" charset="0"/>
                  <a:cs typeface="Arial" panose="020B0604020202020204" pitchFamily="34" charset="0"/>
                  <a:hlinkClick r:id="rId7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Ply</a:t>
              </a:r>
              <a:r>
                <a:rPr lang="en-US" sz="2400" spc="-225" dirty="0">
                  <a:latin typeface="Arial" panose="020B0604020202020204" pitchFamily="34" charset="0"/>
                  <a:cs typeface="Arial" panose="020B0604020202020204" pitchFamily="34" charset="0"/>
                  <a:hlinkClick r:id="rId7"/>
                </a:rPr>
                <a:t> </a:t>
              </a:r>
              <a:r>
                <a:rPr lang="en-US" sz="2400" spc="-225" dirty="0">
                  <a:latin typeface="Arial" panose="020B0604020202020204" pitchFamily="34" charset="0"/>
                  <a:cs typeface="Arial" panose="020B0604020202020204" pitchFamily="34" charset="0"/>
                  <a:hlinkClick r:id="rId7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Github</a:t>
              </a:r>
              <a:endParaRPr lang="en-US" sz="2400" spc="-225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228406B8-7BAC-F646-BED7-E82C41FA3538}"/>
                </a:ext>
              </a:extLst>
            </p:cNvPr>
            <p:cNvSpPr/>
            <p:nvPr/>
          </p:nvSpPr>
          <p:spPr>
            <a:xfrm>
              <a:off x="1" y="5204904"/>
              <a:ext cx="1541336" cy="1149845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shade val="30000"/>
                    <a:satMod val="115000"/>
                  </a:schemeClr>
                </a:gs>
                <a:gs pos="50000">
                  <a:schemeClr val="accent6">
                    <a:shade val="67500"/>
                    <a:satMod val="115000"/>
                  </a:schemeClr>
                </a:gs>
                <a:gs pos="100000">
                  <a:schemeClr val="accent6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E0F7E5F9-463C-AF43-89ED-FA6CDCB731EA}"/>
                </a:ext>
              </a:extLst>
            </p:cNvPr>
            <p:cNvGrpSpPr/>
            <p:nvPr/>
          </p:nvGrpSpPr>
          <p:grpSpPr>
            <a:xfrm>
              <a:off x="1299088" y="4723842"/>
              <a:ext cx="1373307" cy="1630907"/>
              <a:chOff x="1333213" y="283213"/>
              <a:chExt cx="1373307" cy="1630907"/>
            </a:xfrm>
          </p:grpSpPr>
          <p:grpSp>
            <p:nvGrpSpPr>
              <p:cNvPr id="98" name="Group 97">
                <a:extLst>
                  <a:ext uri="{FF2B5EF4-FFF2-40B4-BE49-F238E27FC236}">
                    <a16:creationId xmlns:a16="http://schemas.microsoft.com/office/drawing/2014/main" id="{E3336815-3CFD-1141-9C33-764F69721936}"/>
                  </a:ext>
                </a:extLst>
              </p:cNvPr>
              <p:cNvGrpSpPr/>
              <p:nvPr/>
            </p:nvGrpSpPr>
            <p:grpSpPr>
              <a:xfrm>
                <a:off x="1333213" y="1647988"/>
                <a:ext cx="1373307" cy="266132"/>
                <a:chOff x="1333208" y="1624082"/>
                <a:chExt cx="1373307" cy="266132"/>
              </a:xfrm>
            </p:grpSpPr>
            <p:sp>
              <p:nvSpPr>
                <p:cNvPr id="100" name="Right Triangle 99">
                  <a:extLst>
                    <a:ext uri="{FF2B5EF4-FFF2-40B4-BE49-F238E27FC236}">
                      <a16:creationId xmlns:a16="http://schemas.microsoft.com/office/drawing/2014/main" id="{8F122928-F02C-8B4F-B8FD-31521731BDA6}"/>
                    </a:ext>
                  </a:extLst>
                </p:cNvPr>
                <p:cNvSpPr/>
                <p:nvPr/>
              </p:nvSpPr>
              <p:spPr>
                <a:xfrm flipV="1">
                  <a:off x="2464266" y="1624082"/>
                  <a:ext cx="242249" cy="266132"/>
                </a:xfrm>
                <a:prstGeom prst="rtTriangl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500" b="1" spc="-225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01" name="Right Triangle 100">
                  <a:extLst>
                    <a:ext uri="{FF2B5EF4-FFF2-40B4-BE49-F238E27FC236}">
                      <a16:creationId xmlns:a16="http://schemas.microsoft.com/office/drawing/2014/main" id="{B8F923AA-4E67-5442-A28A-75E50880CCE5}"/>
                    </a:ext>
                  </a:extLst>
                </p:cNvPr>
                <p:cNvSpPr/>
                <p:nvPr/>
              </p:nvSpPr>
              <p:spPr>
                <a:xfrm flipH="1" flipV="1">
                  <a:off x="1333208" y="1624082"/>
                  <a:ext cx="242249" cy="266132"/>
                </a:xfrm>
                <a:prstGeom prst="rtTriangl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4500" b="1" spc="-225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6CDEF4C3-D8A6-104A-AC1D-5C076F52B84D}"/>
                  </a:ext>
                </a:extLst>
              </p:cNvPr>
              <p:cNvSpPr/>
              <p:nvPr/>
            </p:nvSpPr>
            <p:spPr>
              <a:xfrm>
                <a:off x="1334066" y="283213"/>
                <a:ext cx="1371600" cy="13716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500" b="1" spc="-225" dirty="0">
                    <a:latin typeface="Arial" panose="020B0604020202020204" pitchFamily="34" charset="0"/>
                    <a:cs typeface="Arial" panose="020B0604020202020204" pitchFamily="34" charset="0"/>
                  </a:rPr>
                  <a:t>06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1941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2518C345-122F-4FEB-97A0-0B460970A38C}"/>
              </a:ext>
            </a:extLst>
          </p:cNvPr>
          <p:cNvSpPr txBox="1"/>
          <p:nvPr/>
        </p:nvSpPr>
        <p:spPr>
          <a:xfrm>
            <a:off x="1077194" y="1250622"/>
            <a:ext cx="6834765" cy="2642257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/>
          <a:p>
            <a:pPr algn="ctr"/>
            <a:endParaRPr lang="en-US" sz="9700" dirty="0">
              <a:solidFill>
                <a:srgbClr val="0075C9"/>
              </a:solidFill>
              <a:latin typeface="Arial Black" panose="020B0A04020102020204" pitchFamily="34" charset="0"/>
            </a:endParaRP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22496B6D-9B33-4BEF-97B6-4BF1B1CC3757}"/>
              </a:ext>
            </a:extLst>
          </p:cNvPr>
          <p:cNvSpPr txBox="1">
            <a:spLocks/>
          </p:cNvSpPr>
          <p:nvPr/>
        </p:nvSpPr>
        <p:spPr>
          <a:xfrm>
            <a:off x="-273809" y="4027638"/>
            <a:ext cx="39726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6AF6406-B3F2-AD48-99A2-24C88CF40A2E}" type="slidenum">
              <a:rPr lang="en-US" sz="300" smtClean="0"/>
              <a:pPr/>
              <a:t>8</a:t>
            </a:fld>
            <a:endParaRPr lang="en-US" sz="300"/>
          </a:p>
        </p:txBody>
      </p:sp>
      <p:pic>
        <p:nvPicPr>
          <p:cNvPr id="7" name="Content Placeholder 5" descr="om_requestdemo.png">
            <a:extLst>
              <a:ext uri="{FF2B5EF4-FFF2-40B4-BE49-F238E27FC236}">
                <a16:creationId xmlns:a16="http://schemas.microsoft.com/office/drawing/2014/main" id="{AF20764F-6285-CE49-B664-325C437F3230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622177" y="920376"/>
            <a:ext cx="3502959" cy="350295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701832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526280-207A-044D-9BD0-2DAE3A734F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 &amp; A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1D8E584A-6AEC-294A-9112-049B99074BFB}"/>
              </a:ext>
            </a:extLst>
          </p:cNvPr>
          <p:cNvSpPr txBox="1">
            <a:spLocks/>
          </p:cNvSpPr>
          <p:nvPr/>
        </p:nvSpPr>
        <p:spPr>
          <a:xfrm>
            <a:off x="262439" y="4792290"/>
            <a:ext cx="39726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6AF6406-B3F2-AD48-99A2-24C88CF40A2E}" type="slidenum">
              <a:rPr lang="en-US" smtClean="0">
                <a:solidFill>
                  <a:schemeClr val="tx1"/>
                </a:solidFill>
              </a:rPr>
              <a:pPr/>
              <a:t>9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3707222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38C6F3"/>
      </a:accent1>
      <a:accent2>
        <a:srgbClr val="0075C9"/>
      </a:accent2>
      <a:accent3>
        <a:srgbClr val="0C9ED9"/>
      </a:accent3>
      <a:accent4>
        <a:srgbClr val="FF9E18"/>
      </a:accent4>
      <a:accent5>
        <a:srgbClr val="083076"/>
      </a:accent5>
      <a:accent6>
        <a:srgbClr val="EE7623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b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38C6F3"/>
      </a:accent1>
      <a:accent2>
        <a:srgbClr val="0075C9"/>
      </a:accent2>
      <a:accent3>
        <a:srgbClr val="0C9ED9"/>
      </a:accent3>
      <a:accent4>
        <a:srgbClr val="FF9E18"/>
      </a:accent4>
      <a:accent5>
        <a:srgbClr val="083076"/>
      </a:accent5>
      <a:accent6>
        <a:srgbClr val="EE7623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b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5982</TotalTime>
  <Words>543</Words>
  <Application>Microsoft Macintosh PowerPoint</Application>
  <PresentationFormat>On-screen Show (16:9)</PresentationFormat>
  <Paragraphs>194</Paragraphs>
  <Slides>16</Slides>
  <Notes>2</Notes>
  <HiddenSlides>6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Arial Black</vt:lpstr>
      <vt:lpstr>Calibri</vt:lpstr>
      <vt:lpstr>Helvetica</vt:lpstr>
      <vt:lpstr>Open Sans</vt:lpstr>
      <vt:lpstr>Office Theme</vt:lpstr>
      <vt:lpstr>Automated API Testing</vt:lpstr>
      <vt:lpstr>Agenda</vt:lpstr>
      <vt:lpstr>Why Ply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 &amp; A</vt:lpstr>
      <vt:lpstr>Rest of the Year Priorities</vt:lpstr>
      <vt:lpstr>Appendix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Automated API Testing</dc:title>
  <cp:lastModifiedBy>Agrawal, Manoj</cp:lastModifiedBy>
  <cp:revision>2</cp:revision>
  <dcterms:modified xsi:type="dcterms:W3CDTF">2022-02-25T23:26:23Z</dcterms:modified>
</cp:coreProperties>
</file>